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y="5143500" cx="9144000"/>
  <p:notesSz cx="6858000" cy="9144000"/>
  <p:embeddedFontLst>
    <p:embeddedFont>
      <p:font typeface="Nunito"/>
      <p:regular r:id="rId16"/>
      <p:bold r:id="rId17"/>
      <p:italic r:id="rId18"/>
      <p:boldItalic r:id="rId19"/>
    </p:embeddedFont>
    <p:embeddedFont>
      <p:font typeface="Karla"/>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Karla-regular.fntdata"/><Relationship Id="rId11" Type="http://schemas.openxmlformats.org/officeDocument/2006/relationships/slide" Target="slides/slide7.xml"/><Relationship Id="rId22" Type="http://schemas.openxmlformats.org/officeDocument/2006/relationships/font" Target="fonts/Karla-italic.fntdata"/><Relationship Id="rId10" Type="http://schemas.openxmlformats.org/officeDocument/2006/relationships/slide" Target="slides/slide6.xml"/><Relationship Id="rId21" Type="http://schemas.openxmlformats.org/officeDocument/2006/relationships/font" Target="fonts/Karla-bold.fntdata"/><Relationship Id="rId13" Type="http://schemas.openxmlformats.org/officeDocument/2006/relationships/slide" Target="slides/slide9.xml"/><Relationship Id="rId12" Type="http://schemas.openxmlformats.org/officeDocument/2006/relationships/slide" Target="slides/slide8.xml"/><Relationship Id="rId23" Type="http://schemas.openxmlformats.org/officeDocument/2006/relationships/font" Target="fonts/Karla-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Nunito-bold.fntdata"/><Relationship Id="rId16" Type="http://schemas.openxmlformats.org/officeDocument/2006/relationships/font" Target="fonts/Nunito-regular.fntdata"/><Relationship Id="rId5" Type="http://schemas.openxmlformats.org/officeDocument/2006/relationships/slide" Target="slides/slide1.xml"/><Relationship Id="rId19" Type="http://schemas.openxmlformats.org/officeDocument/2006/relationships/font" Target="fonts/Nunito-boldItalic.fntdata"/><Relationship Id="rId6" Type="http://schemas.openxmlformats.org/officeDocument/2006/relationships/slide" Target="slides/slide2.xml"/><Relationship Id="rId18" Type="http://schemas.openxmlformats.org/officeDocument/2006/relationships/font" Target="fonts/Nunito-italic.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SzPct val="127272"/>
              <a:buChar char="●"/>
              <a:defRPr sz="1100"/>
            </a:lvl1pPr>
            <a:lvl2pPr lvl="1">
              <a:spcBef>
                <a:spcPts val="0"/>
              </a:spcBef>
              <a:buSzPct val="127272"/>
              <a:buChar char="○"/>
              <a:defRPr sz="1100"/>
            </a:lvl2pPr>
            <a:lvl3pPr lvl="2">
              <a:spcBef>
                <a:spcPts val="0"/>
              </a:spcBef>
              <a:buSzPct val="127272"/>
              <a:buChar char="■"/>
              <a:defRPr sz="1100"/>
            </a:lvl3pPr>
            <a:lvl4pPr lvl="3">
              <a:spcBef>
                <a:spcPts val="0"/>
              </a:spcBef>
              <a:buSzPct val="127272"/>
              <a:buChar char="●"/>
              <a:defRPr sz="1100"/>
            </a:lvl4pPr>
            <a:lvl5pPr lvl="4">
              <a:spcBef>
                <a:spcPts val="0"/>
              </a:spcBef>
              <a:buSzPct val="127272"/>
              <a:buChar char="○"/>
              <a:defRPr sz="1100"/>
            </a:lvl5pPr>
            <a:lvl6pPr lvl="5">
              <a:spcBef>
                <a:spcPts val="0"/>
              </a:spcBef>
              <a:buSzPct val="127272"/>
              <a:buChar char="■"/>
              <a:defRPr sz="1100"/>
            </a:lvl6pPr>
            <a:lvl7pPr lvl="6">
              <a:spcBef>
                <a:spcPts val="0"/>
              </a:spcBef>
              <a:buSzPct val="127272"/>
              <a:buChar char="●"/>
              <a:defRPr sz="1100"/>
            </a:lvl7pPr>
            <a:lvl8pPr lvl="7">
              <a:spcBef>
                <a:spcPts val="0"/>
              </a:spcBef>
              <a:buSzPct val="127272"/>
              <a:buChar char="○"/>
              <a:defRPr sz="1100"/>
            </a:lvl8pPr>
            <a:lvl9pPr lvl="8">
              <a:spcBef>
                <a:spcPts val="0"/>
              </a:spcBef>
              <a:buSzPct val="127272"/>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Shape 1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6" name="Shape 12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5" name="Shape 19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Shape 2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3" name="Shape 20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Shape 1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2" name="Shape 13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Shape 1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0" name="Shape 14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Shape 1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8" name="Shape 14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Shape 1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6" name="Shape 15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Shape 1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6" name="Shape 16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Shape 1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3" name="Shape 17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Shape 1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0" name="Shape 18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Shape 1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7" name="Shape 18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bg>
      <p:bgPr>
        <a:solidFill>
          <a:schemeClr val="accent6"/>
        </a:solidFill>
      </p:bgPr>
    </p:bg>
    <p:spTree>
      <p:nvGrpSpPr>
        <p:cNvPr id="9" name="Shape 9"/>
        <p:cNvGrpSpPr/>
        <p:nvPr/>
      </p:nvGrpSpPr>
      <p:grpSpPr>
        <a:xfrm>
          <a:off x="0" y="0"/>
          <a:ext cx="0" cy="0"/>
          <a:chOff x="0" y="0"/>
          <a:chExt cx="0" cy="0"/>
        </a:xfrm>
      </p:grpSpPr>
      <p:sp>
        <p:nvSpPr>
          <p:cNvPr id="10" name="Shape 10"/>
          <p:cNvSpPr/>
          <p:nvPr/>
        </p:nvSpPr>
        <p:spPr>
          <a:xfrm>
            <a:off x="31" y="2824500"/>
            <a:ext cx="7370400" cy="2319000"/>
          </a:xfrm>
          <a:prstGeom prst="rtTriangle">
            <a:avLst/>
          </a:prstGeom>
          <a:solidFill>
            <a:schemeClr val="accent1"/>
          </a:solidFill>
          <a:ln>
            <a:noFill/>
          </a:ln>
        </p:spPr>
        <p:txBody>
          <a:bodyPr anchorCtr="0" anchor="ctr" bIns="91425" lIns="91425" rIns="91425" wrap="square" tIns="91425">
            <a:noAutofit/>
          </a:bodyPr>
          <a:lstStyle/>
          <a:p>
            <a:pPr lvl="0">
              <a:spcBef>
                <a:spcPts val="0"/>
              </a:spcBef>
              <a:buNone/>
            </a:pPr>
            <a:r>
              <a:t/>
            </a:r>
            <a:endParaRPr/>
          </a:p>
        </p:txBody>
      </p:sp>
      <p:sp>
        <p:nvSpPr>
          <p:cNvPr id="11" name="Shape 11"/>
          <p:cNvSpPr/>
          <p:nvPr/>
        </p:nvSpPr>
        <p:spPr>
          <a:xfrm flipH="1">
            <a:off x="3582600" y="1550700"/>
            <a:ext cx="5561400" cy="3592800"/>
          </a:xfrm>
          <a:prstGeom prst="rtTriangle">
            <a:avLst/>
          </a:prstGeom>
          <a:solidFill>
            <a:schemeClr val="accent3"/>
          </a:solidFill>
          <a:ln>
            <a:noFill/>
          </a:ln>
        </p:spPr>
        <p:txBody>
          <a:bodyPr anchorCtr="0" anchor="ctr" bIns="91425" lIns="91425" rIns="91425" wrap="square" tIns="91425">
            <a:noAutofit/>
          </a:bodyPr>
          <a:lstStyle/>
          <a:p>
            <a:pPr lvl="0">
              <a:spcBef>
                <a:spcPts val="0"/>
              </a:spcBef>
              <a:buNone/>
            </a:pPr>
            <a:r>
              <a:t/>
            </a:r>
            <a:endParaRPr/>
          </a:p>
        </p:txBody>
      </p:sp>
      <p:sp>
        <p:nvSpPr>
          <p:cNvPr id="12" name="Shape 12"/>
          <p:cNvSpPr/>
          <p:nvPr/>
        </p:nvSpPr>
        <p:spPr>
          <a:xfrm rot="10800000">
            <a:off x="5058905" y="0"/>
            <a:ext cx="4085100" cy="2052600"/>
          </a:xfrm>
          <a:prstGeom prst="rtTriangle">
            <a:avLst/>
          </a:prstGeom>
          <a:solidFill>
            <a:schemeClr val="dk2"/>
          </a:solidFill>
          <a:ln>
            <a:noFill/>
          </a:ln>
        </p:spPr>
        <p:txBody>
          <a:bodyPr anchorCtr="0" anchor="ctr" bIns="91425" lIns="91425" rIns="91425" wrap="square" tIns="91425">
            <a:noAutofit/>
          </a:bodyPr>
          <a:lstStyle/>
          <a:p>
            <a:pPr lvl="0">
              <a:spcBef>
                <a:spcPts val="0"/>
              </a:spcBef>
              <a:buNone/>
            </a:pPr>
            <a:r>
              <a:t/>
            </a:r>
            <a:endParaRPr/>
          </a:p>
        </p:txBody>
      </p:sp>
      <p:sp>
        <p:nvSpPr>
          <p:cNvPr id="13" name="Shape 13"/>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rIns="91425" wrap="square" tIns="91425">
            <a:noAutofit/>
          </a:bodyPr>
          <a:lstStyle/>
          <a:p>
            <a:pPr lvl="0">
              <a:spcBef>
                <a:spcPts val="0"/>
              </a:spcBef>
              <a:buNone/>
            </a:pPr>
            <a:r>
              <a:t/>
            </a:r>
            <a:endParaRPr/>
          </a:p>
        </p:txBody>
      </p:sp>
      <p:grpSp>
        <p:nvGrpSpPr>
          <p:cNvPr id="14" name="Shape 14"/>
          <p:cNvGrpSpPr/>
          <p:nvPr/>
        </p:nvGrpSpPr>
        <p:grpSpPr>
          <a:xfrm>
            <a:off x="255200" y="592"/>
            <a:ext cx="2250363" cy="1044300"/>
            <a:chOff x="255200" y="592"/>
            <a:chExt cx="2250363" cy="1044300"/>
          </a:xfrm>
        </p:grpSpPr>
        <p:sp>
          <p:nvSpPr>
            <p:cNvPr id="15" name="Shape 15"/>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sp>
          <p:nvSpPr>
            <p:cNvPr id="16" name="Shape 16"/>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sp>
          <p:nvSpPr>
            <p:cNvPr id="17" name="Shape 17"/>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grpSp>
      <p:grpSp>
        <p:nvGrpSpPr>
          <p:cNvPr id="18" name="Shape 18"/>
          <p:cNvGrpSpPr/>
          <p:nvPr/>
        </p:nvGrpSpPr>
        <p:grpSpPr>
          <a:xfrm>
            <a:off x="905395" y="592"/>
            <a:ext cx="2250363" cy="1044300"/>
            <a:chOff x="905395" y="592"/>
            <a:chExt cx="2250363" cy="1044300"/>
          </a:xfrm>
        </p:grpSpPr>
        <p:sp>
          <p:nvSpPr>
            <p:cNvPr id="19" name="Shape 19"/>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rIns="91425" wrap="square" tIns="91425">
              <a:noAutofit/>
            </a:bodyPr>
            <a:lstStyle/>
            <a:p>
              <a:pPr lvl="0">
                <a:spcBef>
                  <a:spcPts val="0"/>
                </a:spcBef>
                <a:buNone/>
              </a:pPr>
              <a:r>
                <a:t/>
              </a:r>
              <a:endParaRPr/>
            </a:p>
          </p:txBody>
        </p:sp>
        <p:sp>
          <p:nvSpPr>
            <p:cNvPr id="20" name="Shape 20"/>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rIns="91425" wrap="square" tIns="91425">
              <a:noAutofit/>
            </a:bodyPr>
            <a:lstStyle/>
            <a:p>
              <a:pPr lvl="0">
                <a:spcBef>
                  <a:spcPts val="0"/>
                </a:spcBef>
                <a:buNone/>
              </a:pPr>
              <a:r>
                <a:t/>
              </a:r>
              <a:endParaRPr/>
            </a:p>
          </p:txBody>
        </p:sp>
        <p:sp>
          <p:nvSpPr>
            <p:cNvPr id="21" name="Shape 21"/>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rIns="91425" wrap="square" tIns="91425">
              <a:noAutofit/>
            </a:bodyPr>
            <a:lstStyle/>
            <a:p>
              <a:pPr lvl="0">
                <a:spcBef>
                  <a:spcPts val="0"/>
                </a:spcBef>
                <a:buNone/>
              </a:pPr>
              <a:r>
                <a:t/>
              </a:r>
              <a:endParaRPr/>
            </a:p>
          </p:txBody>
        </p:sp>
      </p:grpSp>
      <p:grpSp>
        <p:nvGrpSpPr>
          <p:cNvPr id="22" name="Shape 22"/>
          <p:cNvGrpSpPr/>
          <p:nvPr/>
        </p:nvGrpSpPr>
        <p:grpSpPr>
          <a:xfrm>
            <a:off x="7057468" y="5088"/>
            <a:ext cx="1851282" cy="752108"/>
            <a:chOff x="6917201" y="0"/>
            <a:chExt cx="2227777" cy="863400"/>
          </a:xfrm>
        </p:grpSpPr>
        <p:sp>
          <p:nvSpPr>
            <p:cNvPr id="23" name="Shape 2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rIns="91425" wrap="square" tIns="91425">
              <a:noAutofit/>
            </a:bodyPr>
            <a:lstStyle/>
            <a:p>
              <a:pPr lvl="0">
                <a:spcBef>
                  <a:spcPts val="0"/>
                </a:spcBef>
                <a:buNone/>
              </a:pPr>
              <a:r>
                <a:t/>
              </a:r>
              <a:endParaRPr/>
            </a:p>
          </p:txBody>
        </p:sp>
        <p:sp>
          <p:nvSpPr>
            <p:cNvPr id="24" name="Shape 24"/>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rIns="91425" wrap="square" tIns="91425">
              <a:noAutofit/>
            </a:bodyPr>
            <a:lstStyle/>
            <a:p>
              <a:pPr lvl="0">
                <a:spcBef>
                  <a:spcPts val="0"/>
                </a:spcBef>
                <a:buNone/>
              </a:pPr>
              <a:r>
                <a:t/>
              </a:r>
              <a:endParaRPr/>
            </a:p>
          </p:txBody>
        </p:sp>
        <p:sp>
          <p:nvSpPr>
            <p:cNvPr id="25" name="Shape 25"/>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rIns="91425" wrap="square" tIns="91425">
              <a:noAutofit/>
            </a:bodyPr>
            <a:lstStyle/>
            <a:p>
              <a:pPr lvl="0">
                <a:spcBef>
                  <a:spcPts val="0"/>
                </a:spcBef>
                <a:buNone/>
              </a:pPr>
              <a:r>
                <a:t/>
              </a:r>
              <a:endParaRPr/>
            </a:p>
          </p:txBody>
        </p:sp>
      </p:grpSp>
      <p:grpSp>
        <p:nvGrpSpPr>
          <p:cNvPr id="26" name="Shape 26"/>
          <p:cNvGrpSpPr/>
          <p:nvPr/>
        </p:nvGrpSpPr>
        <p:grpSpPr>
          <a:xfrm>
            <a:off x="6553032" y="4217852"/>
            <a:ext cx="2389068" cy="925737"/>
            <a:chOff x="6917201" y="0"/>
            <a:chExt cx="2227777" cy="863400"/>
          </a:xfrm>
        </p:grpSpPr>
        <p:sp>
          <p:nvSpPr>
            <p:cNvPr id="27" name="Shape 27"/>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sp>
          <p:nvSpPr>
            <p:cNvPr id="28" name="Shape 28"/>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sp>
          <p:nvSpPr>
            <p:cNvPr id="29" name="Shape 29"/>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grpSp>
      <p:grpSp>
        <p:nvGrpSpPr>
          <p:cNvPr id="30" name="Shape 30"/>
          <p:cNvGrpSpPr/>
          <p:nvPr/>
        </p:nvGrpSpPr>
        <p:grpSpPr>
          <a:xfrm>
            <a:off x="199149" y="4055652"/>
            <a:ext cx="2795414" cy="1083308"/>
            <a:chOff x="6917201" y="0"/>
            <a:chExt cx="2227777" cy="863400"/>
          </a:xfrm>
        </p:grpSpPr>
        <p:sp>
          <p:nvSpPr>
            <p:cNvPr id="31" name="Shape 31"/>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rIns="91425" wrap="square" tIns="91425">
              <a:noAutofit/>
            </a:bodyPr>
            <a:lstStyle/>
            <a:p>
              <a:pPr lvl="0">
                <a:spcBef>
                  <a:spcPts val="0"/>
                </a:spcBef>
                <a:buNone/>
              </a:pPr>
              <a:r>
                <a:t/>
              </a:r>
              <a:endParaRPr/>
            </a:p>
          </p:txBody>
        </p:sp>
        <p:sp>
          <p:nvSpPr>
            <p:cNvPr id="32" name="Shape 3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rIns="91425" wrap="square" tIns="91425">
              <a:noAutofit/>
            </a:bodyPr>
            <a:lstStyle/>
            <a:p>
              <a:pPr lvl="0">
                <a:spcBef>
                  <a:spcPts val="0"/>
                </a:spcBef>
                <a:buNone/>
              </a:pPr>
              <a:r>
                <a:t/>
              </a:r>
              <a:endParaRPr/>
            </a:p>
          </p:txBody>
        </p:sp>
        <p:sp>
          <p:nvSpPr>
            <p:cNvPr id="33" name="Shape 33"/>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rIns="91425" wrap="square" tIns="91425">
              <a:noAutofit/>
            </a:bodyPr>
            <a:lstStyle/>
            <a:p>
              <a:pPr lvl="0">
                <a:spcBef>
                  <a:spcPts val="0"/>
                </a:spcBef>
                <a:buNone/>
              </a:pPr>
              <a:r>
                <a:t/>
              </a:r>
              <a:endParaRPr/>
            </a:p>
          </p:txBody>
        </p:sp>
      </p:grpSp>
      <p:sp>
        <p:nvSpPr>
          <p:cNvPr id="34" name="Shape 34"/>
          <p:cNvSpPr txBox="1"/>
          <p:nvPr>
            <p:ph type="ctrTitle"/>
          </p:nvPr>
        </p:nvSpPr>
        <p:spPr>
          <a:xfrm>
            <a:off x="1858703" y="1822833"/>
            <a:ext cx="5361300" cy="1448100"/>
          </a:xfrm>
          <a:prstGeom prst="rect">
            <a:avLst/>
          </a:prstGeom>
        </p:spPr>
        <p:txBody>
          <a:bodyPr anchorCtr="0" anchor="ctr" bIns="91425" lIns="91425" rIns="91425" wrap="square" tIns="91425"/>
          <a:lstStyle>
            <a:lvl1pPr lvl="0" algn="ctr">
              <a:spcBef>
                <a:spcPts val="0"/>
              </a:spcBef>
              <a:buSzPct val="100000"/>
              <a:defRPr sz="3800"/>
            </a:lvl1pPr>
            <a:lvl2pPr lvl="1" algn="ctr">
              <a:spcBef>
                <a:spcPts val="0"/>
              </a:spcBef>
              <a:buSzPct val="100000"/>
              <a:defRPr sz="3800"/>
            </a:lvl2pPr>
            <a:lvl3pPr lvl="2" algn="ctr">
              <a:spcBef>
                <a:spcPts val="0"/>
              </a:spcBef>
              <a:buSzPct val="100000"/>
              <a:defRPr sz="3800"/>
            </a:lvl3pPr>
            <a:lvl4pPr lvl="3" algn="ctr">
              <a:spcBef>
                <a:spcPts val="0"/>
              </a:spcBef>
              <a:buSzPct val="100000"/>
              <a:defRPr sz="3800"/>
            </a:lvl4pPr>
            <a:lvl5pPr lvl="4" algn="ctr">
              <a:spcBef>
                <a:spcPts val="0"/>
              </a:spcBef>
              <a:buSzPct val="100000"/>
              <a:defRPr sz="3800"/>
            </a:lvl5pPr>
            <a:lvl6pPr lvl="5" algn="ctr">
              <a:spcBef>
                <a:spcPts val="0"/>
              </a:spcBef>
              <a:buSzPct val="100000"/>
              <a:defRPr sz="3800"/>
            </a:lvl6pPr>
            <a:lvl7pPr lvl="6" algn="ctr">
              <a:spcBef>
                <a:spcPts val="0"/>
              </a:spcBef>
              <a:buSzPct val="100000"/>
              <a:defRPr sz="3800"/>
            </a:lvl7pPr>
            <a:lvl8pPr lvl="7" algn="ctr">
              <a:spcBef>
                <a:spcPts val="0"/>
              </a:spcBef>
              <a:buSzPct val="100000"/>
              <a:defRPr sz="3800"/>
            </a:lvl8pPr>
            <a:lvl9pPr lvl="8" algn="ctr">
              <a:spcBef>
                <a:spcPts val="0"/>
              </a:spcBef>
              <a:buSzPct val="100000"/>
              <a:defRPr sz="3800"/>
            </a:lvl9pPr>
          </a:lstStyle>
          <a:p/>
        </p:txBody>
      </p:sp>
      <p:sp>
        <p:nvSpPr>
          <p:cNvPr id="35" name="Shape 35"/>
          <p:cNvSpPr txBox="1"/>
          <p:nvPr>
            <p:ph idx="1" type="subTitle"/>
          </p:nvPr>
        </p:nvSpPr>
        <p:spPr>
          <a:xfrm>
            <a:off x="1858700" y="3413158"/>
            <a:ext cx="5361300" cy="522600"/>
          </a:xfrm>
          <a:prstGeom prst="rect">
            <a:avLst/>
          </a:prstGeom>
        </p:spPr>
        <p:txBody>
          <a:bodyPr anchorCtr="0" anchor="t" bIns="91425" lIns="91425" rIns="91425" wrap="square" tIns="91425"/>
          <a:lstStyle>
            <a:lvl1pPr lvl="0" algn="ctr">
              <a:lnSpc>
                <a:spcPct val="100000"/>
              </a:lnSpc>
              <a:spcBef>
                <a:spcPts val="0"/>
              </a:spcBef>
              <a:spcAft>
                <a:spcPts val="0"/>
              </a:spcAft>
              <a:buClr>
                <a:schemeClr val="lt1"/>
              </a:buClr>
              <a:buSzPct val="100000"/>
              <a:buNone/>
              <a:defRPr sz="1600">
                <a:solidFill>
                  <a:schemeClr val="lt1"/>
                </a:solidFill>
              </a:defRPr>
            </a:lvl1pPr>
            <a:lvl2pPr lvl="1" algn="ctr">
              <a:lnSpc>
                <a:spcPct val="100000"/>
              </a:lnSpc>
              <a:spcBef>
                <a:spcPts val="0"/>
              </a:spcBef>
              <a:spcAft>
                <a:spcPts val="0"/>
              </a:spcAft>
              <a:buClr>
                <a:schemeClr val="lt1"/>
              </a:buClr>
              <a:buSzPct val="100000"/>
              <a:buNone/>
              <a:defRPr sz="1600">
                <a:solidFill>
                  <a:schemeClr val="lt1"/>
                </a:solidFill>
              </a:defRPr>
            </a:lvl2pPr>
            <a:lvl3pPr lvl="2" algn="ctr">
              <a:lnSpc>
                <a:spcPct val="100000"/>
              </a:lnSpc>
              <a:spcBef>
                <a:spcPts val="0"/>
              </a:spcBef>
              <a:spcAft>
                <a:spcPts val="0"/>
              </a:spcAft>
              <a:buClr>
                <a:schemeClr val="lt1"/>
              </a:buClr>
              <a:buSzPct val="100000"/>
              <a:buNone/>
              <a:defRPr sz="1600">
                <a:solidFill>
                  <a:schemeClr val="lt1"/>
                </a:solidFill>
              </a:defRPr>
            </a:lvl3pPr>
            <a:lvl4pPr lvl="3" algn="ctr">
              <a:lnSpc>
                <a:spcPct val="100000"/>
              </a:lnSpc>
              <a:spcBef>
                <a:spcPts val="0"/>
              </a:spcBef>
              <a:spcAft>
                <a:spcPts val="0"/>
              </a:spcAft>
              <a:buClr>
                <a:schemeClr val="lt1"/>
              </a:buClr>
              <a:buSzPct val="100000"/>
              <a:buNone/>
              <a:defRPr sz="1600">
                <a:solidFill>
                  <a:schemeClr val="lt1"/>
                </a:solidFill>
              </a:defRPr>
            </a:lvl4pPr>
            <a:lvl5pPr lvl="4" algn="ctr">
              <a:lnSpc>
                <a:spcPct val="100000"/>
              </a:lnSpc>
              <a:spcBef>
                <a:spcPts val="0"/>
              </a:spcBef>
              <a:spcAft>
                <a:spcPts val="0"/>
              </a:spcAft>
              <a:buClr>
                <a:schemeClr val="lt1"/>
              </a:buClr>
              <a:buSzPct val="100000"/>
              <a:buNone/>
              <a:defRPr sz="1600">
                <a:solidFill>
                  <a:schemeClr val="lt1"/>
                </a:solidFill>
              </a:defRPr>
            </a:lvl5pPr>
            <a:lvl6pPr lvl="5" algn="ctr">
              <a:lnSpc>
                <a:spcPct val="100000"/>
              </a:lnSpc>
              <a:spcBef>
                <a:spcPts val="0"/>
              </a:spcBef>
              <a:spcAft>
                <a:spcPts val="0"/>
              </a:spcAft>
              <a:buClr>
                <a:schemeClr val="lt1"/>
              </a:buClr>
              <a:buSzPct val="100000"/>
              <a:buNone/>
              <a:defRPr sz="1600">
                <a:solidFill>
                  <a:schemeClr val="lt1"/>
                </a:solidFill>
              </a:defRPr>
            </a:lvl6pPr>
            <a:lvl7pPr lvl="6" algn="ctr">
              <a:lnSpc>
                <a:spcPct val="100000"/>
              </a:lnSpc>
              <a:spcBef>
                <a:spcPts val="0"/>
              </a:spcBef>
              <a:spcAft>
                <a:spcPts val="0"/>
              </a:spcAft>
              <a:buClr>
                <a:schemeClr val="lt1"/>
              </a:buClr>
              <a:buSzPct val="100000"/>
              <a:buNone/>
              <a:defRPr sz="1600">
                <a:solidFill>
                  <a:schemeClr val="lt1"/>
                </a:solidFill>
              </a:defRPr>
            </a:lvl7pPr>
            <a:lvl8pPr lvl="7" algn="ctr">
              <a:lnSpc>
                <a:spcPct val="100000"/>
              </a:lnSpc>
              <a:spcBef>
                <a:spcPts val="0"/>
              </a:spcBef>
              <a:spcAft>
                <a:spcPts val="0"/>
              </a:spcAft>
              <a:buClr>
                <a:schemeClr val="lt1"/>
              </a:buClr>
              <a:buSzPct val="100000"/>
              <a:buNone/>
              <a:defRPr sz="1600">
                <a:solidFill>
                  <a:schemeClr val="lt1"/>
                </a:solidFill>
              </a:defRPr>
            </a:lvl8pPr>
            <a:lvl9pPr lvl="8" algn="ctr">
              <a:lnSpc>
                <a:spcPct val="100000"/>
              </a:lnSpc>
              <a:spcBef>
                <a:spcPts val="0"/>
              </a:spcBef>
              <a:spcAft>
                <a:spcPts val="0"/>
              </a:spcAft>
              <a:buClr>
                <a:schemeClr val="lt1"/>
              </a:buClr>
              <a:buSzPct val="100000"/>
              <a:buNone/>
              <a:defRPr sz="1600">
                <a:solidFill>
                  <a:schemeClr val="lt1"/>
                </a:solidFill>
              </a:defRPr>
            </a:lvl9pPr>
          </a:lstStyle>
          <a:p/>
        </p:txBody>
      </p:sp>
      <p:sp>
        <p:nvSpPr>
          <p:cNvPr id="36" name="Shape 36"/>
          <p:cNvSpPr txBox="1"/>
          <p:nvPr>
            <p:ph idx="12" type="sldNum"/>
          </p:nvPr>
        </p:nvSpPr>
        <p:spPr>
          <a:xfrm>
            <a:off x="8390734" y="4543668"/>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bg>
      <p:bgPr>
        <a:solidFill>
          <a:schemeClr val="accent3"/>
        </a:solidFill>
      </p:bgPr>
    </p:bg>
    <p:spTree>
      <p:nvGrpSpPr>
        <p:cNvPr id="109" name="Shape 109"/>
        <p:cNvGrpSpPr/>
        <p:nvPr/>
      </p:nvGrpSpPr>
      <p:grpSpPr>
        <a:xfrm>
          <a:off x="0" y="0"/>
          <a:ext cx="0" cy="0"/>
          <a:chOff x="0" y="0"/>
          <a:chExt cx="0" cy="0"/>
        </a:xfrm>
      </p:grpSpPr>
      <p:sp>
        <p:nvSpPr>
          <p:cNvPr id="110" name="Shape 110"/>
          <p:cNvSpPr/>
          <p:nvPr/>
        </p:nvSpPr>
        <p:spPr>
          <a:xfrm flipH="1">
            <a:off x="5569200" y="2834075"/>
            <a:ext cx="3574800" cy="2309400"/>
          </a:xfrm>
          <a:prstGeom prst="rtTriangle">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grpSp>
        <p:nvGrpSpPr>
          <p:cNvPr id="111" name="Shape 111"/>
          <p:cNvGrpSpPr/>
          <p:nvPr/>
        </p:nvGrpSpPr>
        <p:grpSpPr>
          <a:xfrm>
            <a:off x="5959222" y="4119576"/>
            <a:ext cx="2520952" cy="1024165"/>
            <a:chOff x="6917201" y="0"/>
            <a:chExt cx="2227777" cy="863400"/>
          </a:xfrm>
        </p:grpSpPr>
        <p:sp>
          <p:nvSpPr>
            <p:cNvPr id="112" name="Shape 112"/>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rIns="91425" wrap="square" tIns="91425">
              <a:noAutofit/>
            </a:bodyPr>
            <a:lstStyle/>
            <a:p>
              <a:pPr lvl="0">
                <a:spcBef>
                  <a:spcPts val="0"/>
                </a:spcBef>
                <a:buNone/>
              </a:pPr>
              <a:r>
                <a:t/>
              </a:r>
              <a:endParaRPr/>
            </a:p>
          </p:txBody>
        </p:sp>
        <p:sp>
          <p:nvSpPr>
            <p:cNvPr id="113" name="Shape 11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rIns="91425" wrap="square" tIns="91425">
              <a:noAutofit/>
            </a:bodyPr>
            <a:lstStyle/>
            <a:p>
              <a:pPr lvl="0">
                <a:spcBef>
                  <a:spcPts val="0"/>
                </a:spcBef>
                <a:buNone/>
              </a:pPr>
              <a:r>
                <a:t/>
              </a:r>
              <a:endParaRPr/>
            </a:p>
          </p:txBody>
        </p:sp>
        <p:sp>
          <p:nvSpPr>
            <p:cNvPr id="114" name="Shape 114"/>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rIns="91425" wrap="square" tIns="91425">
              <a:noAutofit/>
            </a:bodyPr>
            <a:lstStyle/>
            <a:p>
              <a:pPr lvl="0">
                <a:spcBef>
                  <a:spcPts val="0"/>
                </a:spcBef>
                <a:buNone/>
              </a:pPr>
              <a:r>
                <a:t/>
              </a:r>
              <a:endParaRPr/>
            </a:p>
          </p:txBody>
        </p:sp>
      </p:grpSp>
      <p:grpSp>
        <p:nvGrpSpPr>
          <p:cNvPr id="115" name="Shape 115"/>
          <p:cNvGrpSpPr/>
          <p:nvPr/>
        </p:nvGrpSpPr>
        <p:grpSpPr>
          <a:xfrm>
            <a:off x="199149" y="2"/>
            <a:ext cx="2795414" cy="1083308"/>
            <a:chOff x="6917201" y="0"/>
            <a:chExt cx="2227777" cy="863400"/>
          </a:xfrm>
        </p:grpSpPr>
        <p:sp>
          <p:nvSpPr>
            <p:cNvPr id="116" name="Shape 116"/>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rIns="91425" wrap="square" tIns="91425">
              <a:noAutofit/>
            </a:bodyPr>
            <a:lstStyle/>
            <a:p>
              <a:pPr lvl="0">
                <a:spcBef>
                  <a:spcPts val="0"/>
                </a:spcBef>
                <a:buNone/>
              </a:pPr>
              <a:r>
                <a:t/>
              </a:r>
              <a:endParaRPr/>
            </a:p>
          </p:txBody>
        </p:sp>
        <p:sp>
          <p:nvSpPr>
            <p:cNvPr id="117" name="Shape 117"/>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rIns="91425" wrap="square" tIns="91425">
              <a:noAutofit/>
            </a:bodyPr>
            <a:lstStyle/>
            <a:p>
              <a:pPr lvl="0">
                <a:spcBef>
                  <a:spcPts val="0"/>
                </a:spcBef>
                <a:buNone/>
              </a:pPr>
              <a:r>
                <a:t/>
              </a:r>
              <a:endParaRPr/>
            </a:p>
          </p:txBody>
        </p:sp>
        <p:sp>
          <p:nvSpPr>
            <p:cNvPr id="118" name="Shape 118"/>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rIns="91425" wrap="square" tIns="91425">
              <a:noAutofit/>
            </a:bodyPr>
            <a:lstStyle/>
            <a:p>
              <a:pPr lvl="0">
                <a:spcBef>
                  <a:spcPts val="0"/>
                </a:spcBef>
                <a:buNone/>
              </a:pPr>
              <a:r>
                <a:t/>
              </a:r>
              <a:endParaRPr/>
            </a:p>
          </p:txBody>
        </p:sp>
      </p:grpSp>
      <p:sp>
        <p:nvSpPr>
          <p:cNvPr id="119" name="Shape 119"/>
          <p:cNvSpPr txBox="1"/>
          <p:nvPr>
            <p:ph type="title"/>
          </p:nvPr>
        </p:nvSpPr>
        <p:spPr>
          <a:xfrm>
            <a:off x="1385850" y="1383850"/>
            <a:ext cx="6372300" cy="1379700"/>
          </a:xfrm>
          <a:prstGeom prst="rect">
            <a:avLst/>
          </a:prstGeom>
        </p:spPr>
        <p:txBody>
          <a:bodyPr anchorCtr="0" anchor="ctr" bIns="91425" lIns="91425" rIns="91425" wrap="square" tIns="91425"/>
          <a:lstStyle>
            <a:lvl1pPr lvl="0" algn="ctr">
              <a:spcBef>
                <a:spcPts val="0"/>
              </a:spcBef>
              <a:buClr>
                <a:schemeClr val="dk2"/>
              </a:buClr>
              <a:buSzPct val="100000"/>
              <a:defRPr sz="8600">
                <a:solidFill>
                  <a:schemeClr val="dk2"/>
                </a:solidFill>
              </a:defRPr>
            </a:lvl1pPr>
            <a:lvl2pPr lvl="1" algn="ctr">
              <a:spcBef>
                <a:spcPts val="0"/>
              </a:spcBef>
              <a:buClr>
                <a:schemeClr val="dk2"/>
              </a:buClr>
              <a:buSzPct val="100000"/>
              <a:defRPr sz="8600">
                <a:solidFill>
                  <a:schemeClr val="dk2"/>
                </a:solidFill>
              </a:defRPr>
            </a:lvl2pPr>
            <a:lvl3pPr lvl="2" algn="ctr">
              <a:spcBef>
                <a:spcPts val="0"/>
              </a:spcBef>
              <a:buClr>
                <a:schemeClr val="dk2"/>
              </a:buClr>
              <a:buSzPct val="100000"/>
              <a:defRPr sz="8600">
                <a:solidFill>
                  <a:schemeClr val="dk2"/>
                </a:solidFill>
              </a:defRPr>
            </a:lvl3pPr>
            <a:lvl4pPr lvl="3" algn="ctr">
              <a:spcBef>
                <a:spcPts val="0"/>
              </a:spcBef>
              <a:buClr>
                <a:schemeClr val="dk2"/>
              </a:buClr>
              <a:buSzPct val="100000"/>
              <a:defRPr sz="8600">
                <a:solidFill>
                  <a:schemeClr val="dk2"/>
                </a:solidFill>
              </a:defRPr>
            </a:lvl4pPr>
            <a:lvl5pPr lvl="4" algn="ctr">
              <a:spcBef>
                <a:spcPts val="0"/>
              </a:spcBef>
              <a:buClr>
                <a:schemeClr val="dk2"/>
              </a:buClr>
              <a:buSzPct val="100000"/>
              <a:defRPr sz="8600">
                <a:solidFill>
                  <a:schemeClr val="dk2"/>
                </a:solidFill>
              </a:defRPr>
            </a:lvl5pPr>
            <a:lvl6pPr lvl="5" algn="ctr">
              <a:spcBef>
                <a:spcPts val="0"/>
              </a:spcBef>
              <a:buClr>
                <a:schemeClr val="dk2"/>
              </a:buClr>
              <a:buSzPct val="100000"/>
              <a:defRPr sz="8600">
                <a:solidFill>
                  <a:schemeClr val="dk2"/>
                </a:solidFill>
              </a:defRPr>
            </a:lvl6pPr>
            <a:lvl7pPr lvl="6" algn="ctr">
              <a:spcBef>
                <a:spcPts val="0"/>
              </a:spcBef>
              <a:buClr>
                <a:schemeClr val="dk2"/>
              </a:buClr>
              <a:buSzPct val="100000"/>
              <a:defRPr sz="8600">
                <a:solidFill>
                  <a:schemeClr val="dk2"/>
                </a:solidFill>
              </a:defRPr>
            </a:lvl7pPr>
            <a:lvl8pPr lvl="7" algn="ctr">
              <a:spcBef>
                <a:spcPts val="0"/>
              </a:spcBef>
              <a:buClr>
                <a:schemeClr val="dk2"/>
              </a:buClr>
              <a:buSzPct val="100000"/>
              <a:defRPr sz="8600">
                <a:solidFill>
                  <a:schemeClr val="dk2"/>
                </a:solidFill>
              </a:defRPr>
            </a:lvl8pPr>
            <a:lvl9pPr lvl="8" algn="ctr">
              <a:spcBef>
                <a:spcPts val="0"/>
              </a:spcBef>
              <a:buClr>
                <a:schemeClr val="dk2"/>
              </a:buClr>
              <a:buSzPct val="100000"/>
              <a:defRPr sz="8600">
                <a:solidFill>
                  <a:schemeClr val="dk2"/>
                </a:solidFill>
              </a:defRPr>
            </a:lvl9pPr>
          </a:lstStyle>
          <a:p/>
        </p:txBody>
      </p:sp>
      <p:sp>
        <p:nvSpPr>
          <p:cNvPr id="120" name="Shape 120"/>
          <p:cNvSpPr txBox="1"/>
          <p:nvPr>
            <p:ph idx="1" type="body"/>
          </p:nvPr>
        </p:nvSpPr>
        <p:spPr>
          <a:xfrm>
            <a:off x="1385850" y="2863850"/>
            <a:ext cx="6372300" cy="641100"/>
          </a:xfrm>
          <a:prstGeom prst="rect">
            <a:avLst/>
          </a:prstGeom>
        </p:spPr>
        <p:txBody>
          <a:bodyPr anchorCtr="0" anchor="t" bIns="91425" lIns="91425" rIns="91425" wrap="square"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121" name="Shape 121"/>
          <p:cNvSpPr txBox="1"/>
          <p:nvPr>
            <p:ph idx="12" type="sldNum"/>
          </p:nvPr>
        </p:nvSpPr>
        <p:spPr>
          <a:xfrm>
            <a:off x="8390734" y="4543668"/>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122" name="Shape 122"/>
        <p:cNvGrpSpPr/>
        <p:nvPr/>
      </p:nvGrpSpPr>
      <p:grpSpPr>
        <a:xfrm>
          <a:off x="0" y="0"/>
          <a:ext cx="0" cy="0"/>
          <a:chOff x="0" y="0"/>
          <a:chExt cx="0" cy="0"/>
        </a:xfrm>
      </p:grpSpPr>
      <p:sp>
        <p:nvSpPr>
          <p:cNvPr id="123" name="Shape 123"/>
          <p:cNvSpPr txBox="1"/>
          <p:nvPr>
            <p:ph idx="12" type="sldNum"/>
          </p:nvPr>
        </p:nvSpPr>
        <p:spPr>
          <a:xfrm>
            <a:off x="8390734" y="4543668"/>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bg>
      <p:bgPr>
        <a:solidFill>
          <a:schemeClr val="accent3"/>
        </a:solidFill>
      </p:bgPr>
    </p:bg>
    <p:spTree>
      <p:nvGrpSpPr>
        <p:cNvPr id="37" name="Shape 37"/>
        <p:cNvGrpSpPr/>
        <p:nvPr/>
      </p:nvGrpSpPr>
      <p:grpSpPr>
        <a:xfrm>
          <a:off x="0" y="0"/>
          <a:ext cx="0" cy="0"/>
          <a:chOff x="0" y="0"/>
          <a:chExt cx="0" cy="0"/>
        </a:xfrm>
      </p:grpSpPr>
      <p:sp>
        <p:nvSpPr>
          <p:cNvPr id="38" name="Shape 38"/>
          <p:cNvSpPr/>
          <p:nvPr/>
        </p:nvSpPr>
        <p:spPr>
          <a:xfrm flipH="1">
            <a:off x="4757100" y="2309400"/>
            <a:ext cx="4386900" cy="2834100"/>
          </a:xfrm>
          <a:prstGeom prst="rtTriangle">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grpSp>
        <p:nvGrpSpPr>
          <p:cNvPr id="39" name="Shape 39"/>
          <p:cNvGrpSpPr/>
          <p:nvPr/>
        </p:nvGrpSpPr>
        <p:grpSpPr>
          <a:xfrm>
            <a:off x="5594191" y="3961115"/>
            <a:ext cx="2910145" cy="1182340"/>
            <a:chOff x="6917201" y="0"/>
            <a:chExt cx="2227777" cy="863400"/>
          </a:xfrm>
        </p:grpSpPr>
        <p:sp>
          <p:nvSpPr>
            <p:cNvPr id="40" name="Shape 40"/>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rIns="91425" wrap="square" tIns="91425">
              <a:noAutofit/>
            </a:bodyPr>
            <a:lstStyle/>
            <a:p>
              <a:pPr lvl="0">
                <a:spcBef>
                  <a:spcPts val="0"/>
                </a:spcBef>
                <a:buNone/>
              </a:pPr>
              <a:r>
                <a:t/>
              </a:r>
              <a:endParaRPr/>
            </a:p>
          </p:txBody>
        </p:sp>
        <p:sp>
          <p:nvSpPr>
            <p:cNvPr id="41" name="Shape 4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rIns="91425" wrap="square" tIns="91425">
              <a:noAutofit/>
            </a:bodyPr>
            <a:lstStyle/>
            <a:p>
              <a:pPr lvl="0">
                <a:spcBef>
                  <a:spcPts val="0"/>
                </a:spcBef>
                <a:buNone/>
              </a:pPr>
              <a:r>
                <a:t/>
              </a:r>
              <a:endParaRPr/>
            </a:p>
          </p:txBody>
        </p:sp>
        <p:sp>
          <p:nvSpPr>
            <p:cNvPr id="42" name="Shape 42"/>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rIns="91425" wrap="square" tIns="91425">
              <a:noAutofit/>
            </a:bodyPr>
            <a:lstStyle/>
            <a:p>
              <a:pPr lvl="0">
                <a:spcBef>
                  <a:spcPts val="0"/>
                </a:spcBef>
                <a:buNone/>
              </a:pPr>
              <a:r>
                <a:t/>
              </a:r>
              <a:endParaRPr/>
            </a:p>
          </p:txBody>
        </p:sp>
      </p:grpSp>
      <p:grpSp>
        <p:nvGrpSpPr>
          <p:cNvPr id="43" name="Shape 43"/>
          <p:cNvGrpSpPr/>
          <p:nvPr/>
        </p:nvGrpSpPr>
        <p:grpSpPr>
          <a:xfrm>
            <a:off x="199149" y="2"/>
            <a:ext cx="2795414" cy="1083308"/>
            <a:chOff x="6917201" y="0"/>
            <a:chExt cx="2227777" cy="863400"/>
          </a:xfrm>
        </p:grpSpPr>
        <p:sp>
          <p:nvSpPr>
            <p:cNvPr id="44" name="Shape 44"/>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rIns="91425" wrap="square" tIns="91425">
              <a:noAutofit/>
            </a:bodyPr>
            <a:lstStyle/>
            <a:p>
              <a:pPr lvl="0">
                <a:spcBef>
                  <a:spcPts val="0"/>
                </a:spcBef>
                <a:buNone/>
              </a:pPr>
              <a:r>
                <a:t/>
              </a:r>
              <a:endParaRPr/>
            </a:p>
          </p:txBody>
        </p:sp>
        <p:sp>
          <p:nvSpPr>
            <p:cNvPr id="45" name="Shape 45"/>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rIns="91425" wrap="square" tIns="91425">
              <a:noAutofit/>
            </a:bodyPr>
            <a:lstStyle/>
            <a:p>
              <a:pPr lvl="0">
                <a:spcBef>
                  <a:spcPts val="0"/>
                </a:spcBef>
                <a:buNone/>
              </a:pPr>
              <a:r>
                <a:t/>
              </a:r>
              <a:endParaRPr/>
            </a:p>
          </p:txBody>
        </p:sp>
        <p:sp>
          <p:nvSpPr>
            <p:cNvPr id="46" name="Shape 46"/>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rIns="91425" wrap="square" tIns="91425">
              <a:noAutofit/>
            </a:bodyPr>
            <a:lstStyle/>
            <a:p>
              <a:pPr lvl="0">
                <a:spcBef>
                  <a:spcPts val="0"/>
                </a:spcBef>
                <a:buNone/>
              </a:pPr>
              <a:r>
                <a:t/>
              </a:r>
              <a:endParaRPr/>
            </a:p>
          </p:txBody>
        </p:sp>
      </p:grpSp>
      <p:sp>
        <p:nvSpPr>
          <p:cNvPr id="47" name="Shape 47"/>
          <p:cNvSpPr txBox="1"/>
          <p:nvPr>
            <p:ph type="title"/>
          </p:nvPr>
        </p:nvSpPr>
        <p:spPr>
          <a:xfrm>
            <a:off x="1888684" y="1746100"/>
            <a:ext cx="5377500" cy="1646100"/>
          </a:xfrm>
          <a:prstGeom prst="rect">
            <a:avLst/>
          </a:prstGeom>
        </p:spPr>
        <p:txBody>
          <a:bodyPr anchorCtr="0" anchor="ctr" bIns="91425" lIns="91425" rIns="91425" wrap="square" tIns="91425"/>
          <a:lstStyle>
            <a:lvl1pPr lvl="0" algn="ctr">
              <a:spcBef>
                <a:spcPts val="0"/>
              </a:spcBef>
              <a:buClr>
                <a:schemeClr val="dk2"/>
              </a:buClr>
              <a:buSzPct val="100000"/>
              <a:defRPr sz="3200">
                <a:solidFill>
                  <a:schemeClr val="dk2"/>
                </a:solidFill>
              </a:defRPr>
            </a:lvl1pPr>
            <a:lvl2pPr lvl="1" algn="ctr">
              <a:spcBef>
                <a:spcPts val="0"/>
              </a:spcBef>
              <a:buClr>
                <a:schemeClr val="dk2"/>
              </a:buClr>
              <a:buSzPct val="100000"/>
              <a:defRPr sz="3200">
                <a:solidFill>
                  <a:schemeClr val="dk2"/>
                </a:solidFill>
              </a:defRPr>
            </a:lvl2pPr>
            <a:lvl3pPr lvl="2" algn="ctr">
              <a:spcBef>
                <a:spcPts val="0"/>
              </a:spcBef>
              <a:buClr>
                <a:schemeClr val="dk2"/>
              </a:buClr>
              <a:buSzPct val="100000"/>
              <a:defRPr sz="3200">
                <a:solidFill>
                  <a:schemeClr val="dk2"/>
                </a:solidFill>
              </a:defRPr>
            </a:lvl3pPr>
            <a:lvl4pPr lvl="3" algn="ctr">
              <a:spcBef>
                <a:spcPts val="0"/>
              </a:spcBef>
              <a:buClr>
                <a:schemeClr val="dk2"/>
              </a:buClr>
              <a:buSzPct val="100000"/>
              <a:defRPr sz="3200">
                <a:solidFill>
                  <a:schemeClr val="dk2"/>
                </a:solidFill>
              </a:defRPr>
            </a:lvl4pPr>
            <a:lvl5pPr lvl="4" algn="ctr">
              <a:spcBef>
                <a:spcPts val="0"/>
              </a:spcBef>
              <a:buClr>
                <a:schemeClr val="dk2"/>
              </a:buClr>
              <a:buSzPct val="100000"/>
              <a:defRPr sz="3200">
                <a:solidFill>
                  <a:schemeClr val="dk2"/>
                </a:solidFill>
              </a:defRPr>
            </a:lvl5pPr>
            <a:lvl6pPr lvl="5" algn="ctr">
              <a:spcBef>
                <a:spcPts val="0"/>
              </a:spcBef>
              <a:buClr>
                <a:schemeClr val="dk2"/>
              </a:buClr>
              <a:buSzPct val="100000"/>
              <a:defRPr sz="3200">
                <a:solidFill>
                  <a:schemeClr val="dk2"/>
                </a:solidFill>
              </a:defRPr>
            </a:lvl6pPr>
            <a:lvl7pPr lvl="6" algn="ctr">
              <a:spcBef>
                <a:spcPts val="0"/>
              </a:spcBef>
              <a:buClr>
                <a:schemeClr val="dk2"/>
              </a:buClr>
              <a:buSzPct val="100000"/>
              <a:defRPr sz="3200">
                <a:solidFill>
                  <a:schemeClr val="dk2"/>
                </a:solidFill>
              </a:defRPr>
            </a:lvl7pPr>
            <a:lvl8pPr lvl="7" algn="ctr">
              <a:spcBef>
                <a:spcPts val="0"/>
              </a:spcBef>
              <a:buClr>
                <a:schemeClr val="dk2"/>
              </a:buClr>
              <a:buSzPct val="100000"/>
              <a:defRPr sz="3200">
                <a:solidFill>
                  <a:schemeClr val="dk2"/>
                </a:solidFill>
              </a:defRPr>
            </a:lvl8pPr>
            <a:lvl9pPr lvl="8" algn="ctr">
              <a:spcBef>
                <a:spcPts val="0"/>
              </a:spcBef>
              <a:buClr>
                <a:schemeClr val="dk2"/>
              </a:buClr>
              <a:buSzPct val="100000"/>
              <a:defRPr sz="3200">
                <a:solidFill>
                  <a:schemeClr val="dk2"/>
                </a:solidFill>
              </a:defRPr>
            </a:lvl9pPr>
          </a:lstStyle>
          <a:p/>
        </p:txBody>
      </p:sp>
      <p:sp>
        <p:nvSpPr>
          <p:cNvPr id="48" name="Shape 48"/>
          <p:cNvSpPr txBox="1"/>
          <p:nvPr>
            <p:ph idx="12" type="sldNum"/>
          </p:nvPr>
        </p:nvSpPr>
        <p:spPr>
          <a:xfrm>
            <a:off x="8390734" y="4543668"/>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bg>
      <p:bgPr>
        <a:solidFill>
          <a:schemeClr val="dk2"/>
        </a:solidFill>
      </p:bgPr>
    </p:bg>
    <p:spTree>
      <p:nvGrpSpPr>
        <p:cNvPr id="49" name="Shape 49"/>
        <p:cNvGrpSpPr/>
        <p:nvPr/>
      </p:nvGrpSpPr>
      <p:grpSpPr>
        <a:xfrm>
          <a:off x="0" y="0"/>
          <a:ext cx="0" cy="0"/>
          <a:chOff x="0" y="0"/>
          <a:chExt cx="0" cy="0"/>
        </a:xfrm>
      </p:grpSpPr>
      <p:sp>
        <p:nvSpPr>
          <p:cNvPr id="50" name="Shape 50"/>
          <p:cNvSpPr/>
          <p:nvPr/>
        </p:nvSpPr>
        <p:spPr>
          <a:xfrm flipH="1">
            <a:off x="3582600" y="1550700"/>
            <a:ext cx="5561400" cy="3592800"/>
          </a:xfrm>
          <a:prstGeom prst="rtTriangle">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sp>
        <p:nvSpPr>
          <p:cNvPr id="51" name="Shape 51"/>
          <p:cNvSpPr/>
          <p:nvPr/>
        </p:nvSpPr>
        <p:spPr>
          <a:xfrm>
            <a:off x="31" y="2824500"/>
            <a:ext cx="7370400" cy="2319000"/>
          </a:xfrm>
          <a:prstGeom prst="rtTriangle">
            <a:avLst/>
          </a:prstGeom>
          <a:solidFill>
            <a:schemeClr val="accent3"/>
          </a:solidFill>
          <a:ln>
            <a:noFill/>
          </a:ln>
        </p:spPr>
        <p:txBody>
          <a:bodyPr anchorCtr="0" anchor="ctr" bIns="91425" lIns="91425" rIns="91425" wrap="square" tIns="91425">
            <a:noAutofit/>
          </a:bodyPr>
          <a:lstStyle/>
          <a:p>
            <a:pPr lvl="0">
              <a:spcBef>
                <a:spcPts val="0"/>
              </a:spcBef>
              <a:buNone/>
            </a:pPr>
            <a:r>
              <a:t/>
            </a:r>
            <a:endParaRPr/>
          </a:p>
        </p:txBody>
      </p:sp>
      <p:sp>
        <p:nvSpPr>
          <p:cNvPr id="52" name="Shape 52"/>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rIns="91425" wrap="square" tIns="91425">
            <a:noAutofit/>
          </a:bodyPr>
          <a:lstStyle/>
          <a:p>
            <a:pPr lvl="0">
              <a:spcBef>
                <a:spcPts val="0"/>
              </a:spcBef>
              <a:buNone/>
            </a:pPr>
            <a:r>
              <a:t/>
            </a:r>
            <a:endParaRPr/>
          </a:p>
        </p:txBody>
      </p:sp>
      <p:sp>
        <p:nvSpPr>
          <p:cNvPr id="53" name="Shape 53"/>
          <p:cNvSpPr txBox="1"/>
          <p:nvPr>
            <p:ph type="title"/>
          </p:nvPr>
        </p:nvSpPr>
        <p:spPr>
          <a:xfrm>
            <a:off x="819150" y="845600"/>
            <a:ext cx="7505700" cy="954600"/>
          </a:xfrm>
          <a:prstGeom prst="rect">
            <a:avLst/>
          </a:prstGeom>
        </p:spPr>
        <p:txBody>
          <a:bodyPr anchorCtr="0" anchor="t" bIns="91425" lIns="91425" rIns="91425" wrap="square" tIns="91425"/>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p:txBody>
      </p:sp>
      <p:sp>
        <p:nvSpPr>
          <p:cNvPr id="54" name="Shape 54"/>
          <p:cNvSpPr txBox="1"/>
          <p:nvPr>
            <p:ph idx="1" type="body"/>
          </p:nvPr>
        </p:nvSpPr>
        <p:spPr>
          <a:xfrm>
            <a:off x="819150" y="1990725"/>
            <a:ext cx="7505700" cy="24480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55" name="Shape 55"/>
          <p:cNvSpPr txBox="1"/>
          <p:nvPr>
            <p:ph idx="12" type="sldNum"/>
          </p:nvPr>
        </p:nvSpPr>
        <p:spPr>
          <a:xfrm>
            <a:off x="8390734" y="4543668"/>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bg>
      <p:bgPr>
        <a:solidFill>
          <a:schemeClr val="dk2"/>
        </a:solidFill>
      </p:bgPr>
    </p:bg>
    <p:spTree>
      <p:nvGrpSpPr>
        <p:cNvPr id="56" name="Shape 56"/>
        <p:cNvGrpSpPr/>
        <p:nvPr/>
      </p:nvGrpSpPr>
      <p:grpSpPr>
        <a:xfrm>
          <a:off x="0" y="0"/>
          <a:ext cx="0" cy="0"/>
          <a:chOff x="0" y="0"/>
          <a:chExt cx="0" cy="0"/>
        </a:xfrm>
      </p:grpSpPr>
      <p:sp>
        <p:nvSpPr>
          <p:cNvPr id="57" name="Shape 57"/>
          <p:cNvSpPr/>
          <p:nvPr/>
        </p:nvSpPr>
        <p:spPr>
          <a:xfrm flipH="1">
            <a:off x="3582600" y="1550700"/>
            <a:ext cx="5561400" cy="3592800"/>
          </a:xfrm>
          <a:prstGeom prst="rtTriangle">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sp>
        <p:nvSpPr>
          <p:cNvPr id="58" name="Shape 58"/>
          <p:cNvSpPr/>
          <p:nvPr/>
        </p:nvSpPr>
        <p:spPr>
          <a:xfrm>
            <a:off x="31" y="2824500"/>
            <a:ext cx="7370400" cy="2319000"/>
          </a:xfrm>
          <a:prstGeom prst="rtTriangle">
            <a:avLst/>
          </a:prstGeom>
          <a:solidFill>
            <a:schemeClr val="accent3"/>
          </a:solidFill>
          <a:ln>
            <a:noFill/>
          </a:ln>
        </p:spPr>
        <p:txBody>
          <a:bodyPr anchorCtr="0" anchor="ctr" bIns="91425" lIns="91425" rIns="91425" wrap="square" tIns="91425">
            <a:noAutofit/>
          </a:bodyPr>
          <a:lstStyle/>
          <a:p>
            <a:pPr lvl="0">
              <a:spcBef>
                <a:spcPts val="0"/>
              </a:spcBef>
              <a:buNone/>
            </a:pPr>
            <a:r>
              <a:t/>
            </a:r>
            <a:endParaRPr/>
          </a:p>
        </p:txBody>
      </p:sp>
      <p:sp>
        <p:nvSpPr>
          <p:cNvPr id="59" name="Shape 5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rIns="91425" wrap="square" tIns="91425">
            <a:noAutofit/>
          </a:bodyPr>
          <a:lstStyle/>
          <a:p>
            <a:pPr lvl="0">
              <a:spcBef>
                <a:spcPts val="0"/>
              </a:spcBef>
              <a:buNone/>
            </a:pPr>
            <a:r>
              <a:t/>
            </a:r>
            <a:endParaRPr/>
          </a:p>
        </p:txBody>
      </p:sp>
      <p:sp>
        <p:nvSpPr>
          <p:cNvPr id="60" name="Shape 60"/>
          <p:cNvSpPr txBox="1"/>
          <p:nvPr>
            <p:ph type="title"/>
          </p:nvPr>
        </p:nvSpPr>
        <p:spPr>
          <a:xfrm>
            <a:off x="819150" y="845600"/>
            <a:ext cx="7505700" cy="954600"/>
          </a:xfrm>
          <a:prstGeom prst="rect">
            <a:avLst/>
          </a:prstGeom>
        </p:spPr>
        <p:txBody>
          <a:bodyPr anchorCtr="0" anchor="t" bIns="91425" lIns="91425" rIns="91425" wrap="square" tIns="91425"/>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p:txBody>
      </p:sp>
      <p:sp>
        <p:nvSpPr>
          <p:cNvPr id="61" name="Shape 61"/>
          <p:cNvSpPr txBox="1"/>
          <p:nvPr>
            <p:ph idx="1" type="body"/>
          </p:nvPr>
        </p:nvSpPr>
        <p:spPr>
          <a:xfrm>
            <a:off x="819150" y="1990725"/>
            <a:ext cx="3686100" cy="24480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62" name="Shape 62"/>
          <p:cNvSpPr txBox="1"/>
          <p:nvPr>
            <p:ph idx="2" type="body"/>
          </p:nvPr>
        </p:nvSpPr>
        <p:spPr>
          <a:xfrm>
            <a:off x="4638675" y="1990725"/>
            <a:ext cx="3686100" cy="24480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63" name="Shape 63"/>
          <p:cNvSpPr txBox="1"/>
          <p:nvPr>
            <p:ph idx="12" type="sldNum"/>
          </p:nvPr>
        </p:nvSpPr>
        <p:spPr>
          <a:xfrm>
            <a:off x="8390734" y="4543668"/>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bg>
      <p:bgPr>
        <a:solidFill>
          <a:schemeClr val="dk2"/>
        </a:solidFill>
      </p:bgPr>
    </p:bg>
    <p:spTree>
      <p:nvGrpSpPr>
        <p:cNvPr id="64" name="Shape 64"/>
        <p:cNvGrpSpPr/>
        <p:nvPr/>
      </p:nvGrpSpPr>
      <p:grpSpPr>
        <a:xfrm>
          <a:off x="0" y="0"/>
          <a:ext cx="0" cy="0"/>
          <a:chOff x="0" y="0"/>
          <a:chExt cx="0" cy="0"/>
        </a:xfrm>
      </p:grpSpPr>
      <p:sp>
        <p:nvSpPr>
          <p:cNvPr id="65" name="Shape 65"/>
          <p:cNvSpPr/>
          <p:nvPr/>
        </p:nvSpPr>
        <p:spPr>
          <a:xfrm flipH="1">
            <a:off x="3582600" y="1550700"/>
            <a:ext cx="5561400" cy="3592800"/>
          </a:xfrm>
          <a:prstGeom prst="rtTriangle">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sp>
        <p:nvSpPr>
          <p:cNvPr id="66" name="Shape 66"/>
          <p:cNvSpPr/>
          <p:nvPr/>
        </p:nvSpPr>
        <p:spPr>
          <a:xfrm>
            <a:off x="31" y="2824500"/>
            <a:ext cx="7370400" cy="2319000"/>
          </a:xfrm>
          <a:prstGeom prst="rtTriangle">
            <a:avLst/>
          </a:prstGeom>
          <a:solidFill>
            <a:schemeClr val="accent3"/>
          </a:solidFill>
          <a:ln>
            <a:noFill/>
          </a:ln>
        </p:spPr>
        <p:txBody>
          <a:bodyPr anchorCtr="0" anchor="ctr" bIns="91425" lIns="91425" rIns="91425" wrap="square" tIns="91425">
            <a:noAutofit/>
          </a:bodyPr>
          <a:lstStyle/>
          <a:p>
            <a:pPr lvl="0">
              <a:spcBef>
                <a:spcPts val="0"/>
              </a:spcBef>
              <a:buNone/>
            </a:pPr>
            <a:r>
              <a:t/>
            </a:r>
            <a:endParaRPr/>
          </a:p>
        </p:txBody>
      </p:sp>
      <p:sp>
        <p:nvSpPr>
          <p:cNvPr id="67" name="Shape 6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rIns="91425" wrap="square" tIns="91425">
            <a:noAutofit/>
          </a:bodyPr>
          <a:lstStyle/>
          <a:p>
            <a:pPr lvl="0">
              <a:spcBef>
                <a:spcPts val="0"/>
              </a:spcBef>
              <a:buNone/>
            </a:pPr>
            <a:r>
              <a:t/>
            </a:r>
            <a:endParaRPr/>
          </a:p>
        </p:txBody>
      </p:sp>
      <p:sp>
        <p:nvSpPr>
          <p:cNvPr id="68" name="Shape 68"/>
          <p:cNvSpPr txBox="1"/>
          <p:nvPr>
            <p:ph type="title"/>
          </p:nvPr>
        </p:nvSpPr>
        <p:spPr>
          <a:xfrm>
            <a:off x="819150" y="845600"/>
            <a:ext cx="7505700" cy="954600"/>
          </a:xfrm>
          <a:prstGeom prst="rect">
            <a:avLst/>
          </a:prstGeom>
        </p:spPr>
        <p:txBody>
          <a:bodyPr anchorCtr="0" anchor="t" bIns="91425" lIns="91425" rIns="91425" wrap="square" tIns="91425"/>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p:txBody>
      </p:sp>
      <p:sp>
        <p:nvSpPr>
          <p:cNvPr id="69" name="Shape 69"/>
          <p:cNvSpPr txBox="1"/>
          <p:nvPr>
            <p:ph idx="12" type="sldNum"/>
          </p:nvPr>
        </p:nvSpPr>
        <p:spPr>
          <a:xfrm>
            <a:off x="8390734" y="4543668"/>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bg>
      <p:bgPr>
        <a:solidFill>
          <a:schemeClr val="accent3"/>
        </a:solidFill>
      </p:bgPr>
    </p:bg>
    <p:spTree>
      <p:nvGrpSpPr>
        <p:cNvPr id="70" name="Shape 70"/>
        <p:cNvGrpSpPr/>
        <p:nvPr/>
      </p:nvGrpSpPr>
      <p:grpSpPr>
        <a:xfrm>
          <a:off x="0" y="0"/>
          <a:ext cx="0" cy="0"/>
          <a:chOff x="0" y="0"/>
          <a:chExt cx="0" cy="0"/>
        </a:xfrm>
      </p:grpSpPr>
      <p:sp>
        <p:nvSpPr>
          <p:cNvPr id="71" name="Shape 71"/>
          <p:cNvSpPr/>
          <p:nvPr/>
        </p:nvSpPr>
        <p:spPr>
          <a:xfrm flipH="1">
            <a:off x="3582600" y="1550700"/>
            <a:ext cx="5561400" cy="3592800"/>
          </a:xfrm>
          <a:prstGeom prst="rtTriangle">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sp>
        <p:nvSpPr>
          <p:cNvPr id="72" name="Shape 72"/>
          <p:cNvSpPr/>
          <p:nvPr/>
        </p:nvSpPr>
        <p:spPr>
          <a:xfrm>
            <a:off x="31" y="2824500"/>
            <a:ext cx="7370400" cy="2319000"/>
          </a:xfrm>
          <a:prstGeom prst="rtTriangle">
            <a:avLst/>
          </a:prstGeom>
          <a:solidFill>
            <a:schemeClr val="dk2"/>
          </a:solidFill>
          <a:ln>
            <a:noFill/>
          </a:ln>
        </p:spPr>
        <p:txBody>
          <a:bodyPr anchorCtr="0" anchor="ctr" bIns="91425" lIns="91425" rIns="91425" wrap="square" tIns="91425">
            <a:noAutofit/>
          </a:bodyPr>
          <a:lstStyle/>
          <a:p>
            <a:pPr lvl="0">
              <a:spcBef>
                <a:spcPts val="0"/>
              </a:spcBef>
              <a:buNone/>
            </a:pPr>
            <a:r>
              <a:t/>
            </a:r>
            <a:endParaRPr/>
          </a:p>
        </p:txBody>
      </p:sp>
      <p:sp>
        <p:nvSpPr>
          <p:cNvPr id="73" name="Shape 73"/>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rIns="91425" wrap="square" tIns="91425">
            <a:noAutofit/>
          </a:bodyPr>
          <a:lstStyle/>
          <a:p>
            <a:pPr lvl="0">
              <a:spcBef>
                <a:spcPts val="0"/>
              </a:spcBef>
              <a:buNone/>
            </a:pPr>
            <a:r>
              <a:t/>
            </a:r>
            <a:endParaRPr/>
          </a:p>
        </p:txBody>
      </p:sp>
      <p:sp>
        <p:nvSpPr>
          <p:cNvPr id="74" name="Shape 74"/>
          <p:cNvSpPr txBox="1"/>
          <p:nvPr>
            <p:ph type="title"/>
          </p:nvPr>
        </p:nvSpPr>
        <p:spPr>
          <a:xfrm>
            <a:off x="819150" y="845600"/>
            <a:ext cx="3709200" cy="1383000"/>
          </a:xfrm>
          <a:prstGeom prst="rect">
            <a:avLst/>
          </a:prstGeom>
        </p:spPr>
        <p:txBody>
          <a:bodyPr anchorCtr="0" anchor="t" bIns="91425" lIns="91425" rIns="91425" wrap="square" tIns="91425"/>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p:txBody>
      </p:sp>
      <p:sp>
        <p:nvSpPr>
          <p:cNvPr id="75" name="Shape 75"/>
          <p:cNvSpPr txBox="1"/>
          <p:nvPr>
            <p:ph idx="1" type="body"/>
          </p:nvPr>
        </p:nvSpPr>
        <p:spPr>
          <a:xfrm>
            <a:off x="830700" y="2319050"/>
            <a:ext cx="3709200" cy="21198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76" name="Shape 76"/>
          <p:cNvSpPr txBox="1"/>
          <p:nvPr>
            <p:ph idx="12" type="sldNum"/>
          </p:nvPr>
        </p:nvSpPr>
        <p:spPr>
          <a:xfrm>
            <a:off x="8390734" y="4543668"/>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bg>
      <p:bgPr>
        <a:solidFill>
          <a:schemeClr val="accent1"/>
        </a:solidFill>
      </p:bgPr>
    </p:bg>
    <p:spTree>
      <p:nvGrpSpPr>
        <p:cNvPr id="77" name="Shape 77"/>
        <p:cNvGrpSpPr/>
        <p:nvPr/>
      </p:nvGrpSpPr>
      <p:grpSpPr>
        <a:xfrm>
          <a:off x="0" y="0"/>
          <a:ext cx="0" cy="0"/>
          <a:chOff x="0" y="0"/>
          <a:chExt cx="0" cy="0"/>
        </a:xfrm>
      </p:grpSpPr>
      <p:sp>
        <p:nvSpPr>
          <p:cNvPr id="78" name="Shape 78"/>
          <p:cNvSpPr/>
          <p:nvPr/>
        </p:nvSpPr>
        <p:spPr>
          <a:xfrm>
            <a:off x="0" y="2823144"/>
            <a:ext cx="7369200" cy="2316900"/>
          </a:xfrm>
          <a:prstGeom prst="rtTriangle">
            <a:avLst/>
          </a:prstGeom>
          <a:solidFill>
            <a:schemeClr val="accent6"/>
          </a:solidFill>
          <a:ln>
            <a:noFill/>
          </a:ln>
        </p:spPr>
        <p:txBody>
          <a:bodyPr anchorCtr="0" anchor="ctr" bIns="91425" lIns="91425" rIns="91425" wrap="square" tIns="91425">
            <a:noAutofit/>
          </a:bodyPr>
          <a:lstStyle/>
          <a:p>
            <a:pPr lvl="0">
              <a:spcBef>
                <a:spcPts val="0"/>
              </a:spcBef>
              <a:buNone/>
            </a:pPr>
            <a:r>
              <a:t/>
            </a:r>
            <a:endParaRPr/>
          </a:p>
        </p:txBody>
      </p:sp>
      <p:sp>
        <p:nvSpPr>
          <p:cNvPr id="79" name="Shape 79"/>
          <p:cNvSpPr/>
          <p:nvPr/>
        </p:nvSpPr>
        <p:spPr>
          <a:xfrm flipH="1">
            <a:off x="3583210" y="1554113"/>
            <a:ext cx="5560500" cy="3589500"/>
          </a:xfrm>
          <a:prstGeom prst="rtTriangle">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grpSp>
        <p:nvGrpSpPr>
          <p:cNvPr id="80" name="Shape 80"/>
          <p:cNvGrpSpPr/>
          <p:nvPr/>
        </p:nvGrpSpPr>
        <p:grpSpPr>
          <a:xfrm>
            <a:off x="255991" y="-118"/>
            <a:ext cx="2251347" cy="1043408"/>
            <a:chOff x="3961956" y="4383950"/>
            <a:chExt cx="1160548" cy="548700"/>
          </a:xfrm>
        </p:grpSpPr>
        <p:sp>
          <p:nvSpPr>
            <p:cNvPr id="81" name="Shape 81"/>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sp>
          <p:nvSpPr>
            <p:cNvPr id="82" name="Shape 82"/>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sp>
          <p:nvSpPr>
            <p:cNvPr id="83" name="Shape 83"/>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grpSp>
      <p:sp>
        <p:nvSpPr>
          <p:cNvPr id="84" name="Shape 8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rIns="91425" wrap="square" tIns="91425">
            <a:noAutofit/>
          </a:bodyPr>
          <a:lstStyle/>
          <a:p>
            <a:pPr lvl="0">
              <a:spcBef>
                <a:spcPts val="0"/>
              </a:spcBef>
              <a:buNone/>
            </a:pPr>
            <a:r>
              <a:t/>
            </a:r>
            <a:endParaRPr/>
          </a:p>
        </p:txBody>
      </p:sp>
      <p:grpSp>
        <p:nvGrpSpPr>
          <p:cNvPr id="85" name="Shape 85"/>
          <p:cNvGrpSpPr/>
          <p:nvPr/>
        </p:nvGrpSpPr>
        <p:grpSpPr>
          <a:xfrm>
            <a:off x="34934" y="4522125"/>
            <a:ext cx="1593306" cy="617072"/>
            <a:chOff x="6917201" y="0"/>
            <a:chExt cx="2227777" cy="863400"/>
          </a:xfrm>
        </p:grpSpPr>
        <p:sp>
          <p:nvSpPr>
            <p:cNvPr id="86" name="Shape 86"/>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rIns="91425" wrap="square" tIns="91425">
              <a:noAutofit/>
            </a:bodyPr>
            <a:lstStyle/>
            <a:p>
              <a:pPr lvl="0">
                <a:spcBef>
                  <a:spcPts val="0"/>
                </a:spcBef>
                <a:buNone/>
              </a:pPr>
              <a:r>
                <a:t/>
              </a:r>
              <a:endParaRPr/>
            </a:p>
          </p:txBody>
        </p:sp>
        <p:sp>
          <p:nvSpPr>
            <p:cNvPr id="87" name="Shape 87"/>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rIns="91425" wrap="square" tIns="91425">
              <a:noAutofit/>
            </a:bodyPr>
            <a:lstStyle/>
            <a:p>
              <a:pPr lvl="0">
                <a:spcBef>
                  <a:spcPts val="0"/>
                </a:spcBef>
                <a:buNone/>
              </a:pPr>
              <a:r>
                <a:t/>
              </a:r>
              <a:endParaRPr/>
            </a:p>
          </p:txBody>
        </p:sp>
        <p:sp>
          <p:nvSpPr>
            <p:cNvPr id="88" name="Shape 8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rIns="91425" wrap="square" tIns="91425">
              <a:noAutofit/>
            </a:bodyPr>
            <a:lstStyle/>
            <a:p>
              <a:pPr lvl="0">
                <a:spcBef>
                  <a:spcPts val="0"/>
                </a:spcBef>
                <a:buNone/>
              </a:pPr>
              <a:r>
                <a:t/>
              </a:r>
              <a:endParaRPr/>
            </a:p>
          </p:txBody>
        </p:sp>
      </p:grpSp>
      <p:grpSp>
        <p:nvGrpSpPr>
          <p:cNvPr id="89" name="Shape 89"/>
          <p:cNvGrpSpPr/>
          <p:nvPr/>
        </p:nvGrpSpPr>
        <p:grpSpPr>
          <a:xfrm>
            <a:off x="5886353" y="1243"/>
            <a:ext cx="3257455" cy="1261514"/>
            <a:chOff x="6917201" y="0"/>
            <a:chExt cx="2227777" cy="863400"/>
          </a:xfrm>
        </p:grpSpPr>
        <p:sp>
          <p:nvSpPr>
            <p:cNvPr id="90" name="Shape 90"/>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rIns="91425" wrap="square" tIns="91425">
              <a:noAutofit/>
            </a:bodyPr>
            <a:lstStyle/>
            <a:p>
              <a:pPr lvl="0">
                <a:spcBef>
                  <a:spcPts val="0"/>
                </a:spcBef>
                <a:buNone/>
              </a:pPr>
              <a:r>
                <a:t/>
              </a:r>
              <a:endParaRPr/>
            </a:p>
          </p:txBody>
        </p:sp>
        <p:sp>
          <p:nvSpPr>
            <p:cNvPr id="91" name="Shape 91"/>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rIns="91425" wrap="square" tIns="91425">
              <a:noAutofit/>
            </a:bodyPr>
            <a:lstStyle/>
            <a:p>
              <a:pPr lvl="0">
                <a:spcBef>
                  <a:spcPts val="0"/>
                </a:spcBef>
                <a:buNone/>
              </a:pPr>
              <a:r>
                <a:t/>
              </a:r>
              <a:endParaRPr/>
            </a:p>
          </p:txBody>
        </p:sp>
        <p:sp>
          <p:nvSpPr>
            <p:cNvPr id="92" name="Shape 9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rIns="91425" wrap="square" tIns="91425">
              <a:noAutofit/>
            </a:bodyPr>
            <a:lstStyle/>
            <a:p>
              <a:pPr lvl="0">
                <a:spcBef>
                  <a:spcPts val="0"/>
                </a:spcBef>
                <a:buNone/>
              </a:pPr>
              <a:r>
                <a:t/>
              </a:r>
              <a:endParaRPr/>
            </a:p>
          </p:txBody>
        </p:sp>
      </p:grpSp>
      <p:sp>
        <p:nvSpPr>
          <p:cNvPr id="93" name="Shape 93"/>
          <p:cNvSpPr txBox="1"/>
          <p:nvPr>
            <p:ph type="title"/>
          </p:nvPr>
        </p:nvSpPr>
        <p:spPr>
          <a:xfrm>
            <a:off x="1393929" y="1301146"/>
            <a:ext cx="6366900" cy="2539200"/>
          </a:xfrm>
          <a:prstGeom prst="rect">
            <a:avLst/>
          </a:prstGeom>
        </p:spPr>
        <p:txBody>
          <a:bodyPr anchorCtr="0" anchor="ctr" bIns="91425" lIns="91425" rIns="91425" wrap="square" tIns="91425"/>
          <a:lstStyle>
            <a:lvl1pPr lvl="0" algn="ctr">
              <a:spcBef>
                <a:spcPts val="0"/>
              </a:spcBef>
              <a:buSzPct val="100000"/>
              <a:defRPr sz="3200"/>
            </a:lvl1pPr>
            <a:lvl2pPr lvl="1" algn="ctr">
              <a:spcBef>
                <a:spcPts val="0"/>
              </a:spcBef>
              <a:buSzPct val="100000"/>
              <a:defRPr sz="3200"/>
            </a:lvl2pPr>
            <a:lvl3pPr lvl="2" algn="ctr">
              <a:spcBef>
                <a:spcPts val="0"/>
              </a:spcBef>
              <a:buSzPct val="100000"/>
              <a:defRPr sz="3200"/>
            </a:lvl3pPr>
            <a:lvl4pPr lvl="3" algn="ctr">
              <a:spcBef>
                <a:spcPts val="0"/>
              </a:spcBef>
              <a:buSzPct val="100000"/>
              <a:defRPr sz="3200"/>
            </a:lvl4pPr>
            <a:lvl5pPr lvl="4" algn="ctr">
              <a:spcBef>
                <a:spcPts val="0"/>
              </a:spcBef>
              <a:buSzPct val="100000"/>
              <a:defRPr sz="3200"/>
            </a:lvl5pPr>
            <a:lvl6pPr lvl="5" algn="ctr">
              <a:spcBef>
                <a:spcPts val="0"/>
              </a:spcBef>
              <a:buSzPct val="100000"/>
              <a:defRPr sz="3200"/>
            </a:lvl6pPr>
            <a:lvl7pPr lvl="6" algn="ctr">
              <a:spcBef>
                <a:spcPts val="0"/>
              </a:spcBef>
              <a:buSzPct val="100000"/>
              <a:defRPr sz="3200"/>
            </a:lvl7pPr>
            <a:lvl8pPr lvl="7" algn="ctr">
              <a:spcBef>
                <a:spcPts val="0"/>
              </a:spcBef>
              <a:buSzPct val="100000"/>
              <a:defRPr sz="3200"/>
            </a:lvl8pPr>
            <a:lvl9pPr lvl="8" algn="ctr">
              <a:spcBef>
                <a:spcPts val="0"/>
              </a:spcBef>
              <a:buSzPct val="100000"/>
              <a:defRPr sz="3200"/>
            </a:lvl9pPr>
          </a:lstStyle>
          <a:p/>
        </p:txBody>
      </p:sp>
      <p:sp>
        <p:nvSpPr>
          <p:cNvPr id="94" name="Shape 94"/>
          <p:cNvSpPr txBox="1"/>
          <p:nvPr>
            <p:ph idx="12" type="sldNum"/>
          </p:nvPr>
        </p:nvSpPr>
        <p:spPr>
          <a:xfrm>
            <a:off x="8390734" y="4543668"/>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bg>
      <p:bgPr>
        <a:solidFill>
          <a:schemeClr val="dk2"/>
        </a:solidFill>
      </p:bgPr>
    </p:bg>
    <p:spTree>
      <p:nvGrpSpPr>
        <p:cNvPr id="95" name="Shape 95"/>
        <p:cNvGrpSpPr/>
        <p:nvPr/>
      </p:nvGrpSpPr>
      <p:grpSpPr>
        <a:xfrm>
          <a:off x="0" y="0"/>
          <a:ext cx="0" cy="0"/>
          <a:chOff x="0" y="0"/>
          <a:chExt cx="0" cy="0"/>
        </a:xfrm>
      </p:grpSpPr>
      <p:sp>
        <p:nvSpPr>
          <p:cNvPr id="96" name="Shape 96"/>
          <p:cNvSpPr/>
          <p:nvPr/>
        </p:nvSpPr>
        <p:spPr>
          <a:xfrm flipH="1">
            <a:off x="3582600" y="1550700"/>
            <a:ext cx="5561400" cy="3592800"/>
          </a:xfrm>
          <a:prstGeom prst="rtTriangle">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sp>
        <p:nvSpPr>
          <p:cNvPr id="97" name="Shape 97"/>
          <p:cNvSpPr/>
          <p:nvPr/>
        </p:nvSpPr>
        <p:spPr>
          <a:xfrm>
            <a:off x="31" y="2824500"/>
            <a:ext cx="7370400" cy="2319000"/>
          </a:xfrm>
          <a:prstGeom prst="rtTriangle">
            <a:avLst/>
          </a:prstGeom>
          <a:solidFill>
            <a:schemeClr val="accent3"/>
          </a:solidFill>
          <a:ln>
            <a:noFill/>
          </a:ln>
        </p:spPr>
        <p:txBody>
          <a:bodyPr anchorCtr="0" anchor="ctr" bIns="91425" lIns="91425" rIns="91425" wrap="square" tIns="91425">
            <a:noAutofit/>
          </a:bodyPr>
          <a:lstStyle/>
          <a:p>
            <a:pPr lvl="0">
              <a:spcBef>
                <a:spcPts val="0"/>
              </a:spcBef>
              <a:buNone/>
            </a:pPr>
            <a:r>
              <a:t/>
            </a:r>
            <a:endParaRPr/>
          </a:p>
        </p:txBody>
      </p:sp>
      <p:sp>
        <p:nvSpPr>
          <p:cNvPr id="98" name="Shape 9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rIns="91425" wrap="square" tIns="91425">
            <a:noAutofit/>
          </a:bodyPr>
          <a:lstStyle/>
          <a:p>
            <a:pPr lvl="0">
              <a:spcBef>
                <a:spcPts val="0"/>
              </a:spcBef>
              <a:buNone/>
            </a:pPr>
            <a:r>
              <a:t/>
            </a:r>
            <a:endParaRPr/>
          </a:p>
        </p:txBody>
      </p:sp>
      <p:sp>
        <p:nvSpPr>
          <p:cNvPr id="99" name="Shape 99"/>
          <p:cNvSpPr txBox="1"/>
          <p:nvPr>
            <p:ph type="title"/>
          </p:nvPr>
        </p:nvSpPr>
        <p:spPr>
          <a:xfrm>
            <a:off x="819150" y="845600"/>
            <a:ext cx="6424200" cy="705000"/>
          </a:xfrm>
          <a:prstGeom prst="rect">
            <a:avLst/>
          </a:prstGeom>
        </p:spPr>
        <p:txBody>
          <a:bodyPr anchorCtr="0" anchor="t" bIns="91425" lIns="91425" rIns="91425" wrap="square" tIns="91425"/>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p:txBody>
      </p:sp>
      <p:sp>
        <p:nvSpPr>
          <p:cNvPr id="100" name="Shape 100"/>
          <p:cNvSpPr txBox="1"/>
          <p:nvPr>
            <p:ph idx="1" type="subTitle"/>
          </p:nvPr>
        </p:nvSpPr>
        <p:spPr>
          <a:xfrm>
            <a:off x="819150" y="1550700"/>
            <a:ext cx="5859900" cy="393600"/>
          </a:xfrm>
          <a:prstGeom prst="rect">
            <a:avLst/>
          </a:prstGeom>
        </p:spPr>
        <p:txBody>
          <a:bodyPr anchorCtr="0" anchor="t" bIns="91425" lIns="91425" rIns="91425" wrap="square" tIns="91425"/>
          <a:lstStyle>
            <a:lvl1pPr lvl="0">
              <a:lnSpc>
                <a:spcPct val="100000"/>
              </a:lnSpc>
              <a:spcBef>
                <a:spcPts val="0"/>
              </a:spcBef>
              <a:spcAft>
                <a:spcPts val="0"/>
              </a:spcAft>
              <a:buClr>
                <a:schemeClr val="lt1"/>
              </a:buClr>
              <a:buSzPct val="100000"/>
              <a:buNone/>
              <a:defRPr sz="1600">
                <a:solidFill>
                  <a:schemeClr val="lt1"/>
                </a:solidFill>
              </a:defRPr>
            </a:lvl1pPr>
            <a:lvl2pPr lvl="1">
              <a:lnSpc>
                <a:spcPct val="100000"/>
              </a:lnSpc>
              <a:spcBef>
                <a:spcPts val="0"/>
              </a:spcBef>
              <a:spcAft>
                <a:spcPts val="0"/>
              </a:spcAft>
              <a:buClr>
                <a:schemeClr val="lt1"/>
              </a:buClr>
              <a:buSzPct val="100000"/>
              <a:buNone/>
              <a:defRPr sz="1600">
                <a:solidFill>
                  <a:schemeClr val="lt1"/>
                </a:solidFill>
              </a:defRPr>
            </a:lvl2pPr>
            <a:lvl3pPr lvl="2">
              <a:lnSpc>
                <a:spcPct val="100000"/>
              </a:lnSpc>
              <a:spcBef>
                <a:spcPts val="0"/>
              </a:spcBef>
              <a:spcAft>
                <a:spcPts val="0"/>
              </a:spcAft>
              <a:buClr>
                <a:schemeClr val="lt1"/>
              </a:buClr>
              <a:buSzPct val="100000"/>
              <a:buNone/>
              <a:defRPr sz="1600">
                <a:solidFill>
                  <a:schemeClr val="lt1"/>
                </a:solidFill>
              </a:defRPr>
            </a:lvl3pPr>
            <a:lvl4pPr lvl="3">
              <a:lnSpc>
                <a:spcPct val="100000"/>
              </a:lnSpc>
              <a:spcBef>
                <a:spcPts val="0"/>
              </a:spcBef>
              <a:spcAft>
                <a:spcPts val="0"/>
              </a:spcAft>
              <a:buClr>
                <a:schemeClr val="lt1"/>
              </a:buClr>
              <a:buSzPct val="100000"/>
              <a:buNone/>
              <a:defRPr sz="1600">
                <a:solidFill>
                  <a:schemeClr val="lt1"/>
                </a:solidFill>
              </a:defRPr>
            </a:lvl4pPr>
            <a:lvl5pPr lvl="4">
              <a:lnSpc>
                <a:spcPct val="100000"/>
              </a:lnSpc>
              <a:spcBef>
                <a:spcPts val="0"/>
              </a:spcBef>
              <a:spcAft>
                <a:spcPts val="0"/>
              </a:spcAft>
              <a:buClr>
                <a:schemeClr val="lt1"/>
              </a:buClr>
              <a:buSzPct val="100000"/>
              <a:buNone/>
              <a:defRPr sz="1600">
                <a:solidFill>
                  <a:schemeClr val="lt1"/>
                </a:solidFill>
              </a:defRPr>
            </a:lvl5pPr>
            <a:lvl6pPr lvl="5">
              <a:lnSpc>
                <a:spcPct val="100000"/>
              </a:lnSpc>
              <a:spcBef>
                <a:spcPts val="0"/>
              </a:spcBef>
              <a:spcAft>
                <a:spcPts val="0"/>
              </a:spcAft>
              <a:buClr>
                <a:schemeClr val="lt1"/>
              </a:buClr>
              <a:buSzPct val="100000"/>
              <a:buNone/>
              <a:defRPr sz="1600">
                <a:solidFill>
                  <a:schemeClr val="lt1"/>
                </a:solidFill>
              </a:defRPr>
            </a:lvl6pPr>
            <a:lvl7pPr lvl="6">
              <a:lnSpc>
                <a:spcPct val="100000"/>
              </a:lnSpc>
              <a:spcBef>
                <a:spcPts val="0"/>
              </a:spcBef>
              <a:spcAft>
                <a:spcPts val="0"/>
              </a:spcAft>
              <a:buClr>
                <a:schemeClr val="lt1"/>
              </a:buClr>
              <a:buSzPct val="100000"/>
              <a:buNone/>
              <a:defRPr sz="1600">
                <a:solidFill>
                  <a:schemeClr val="lt1"/>
                </a:solidFill>
              </a:defRPr>
            </a:lvl7pPr>
            <a:lvl8pPr lvl="7">
              <a:lnSpc>
                <a:spcPct val="100000"/>
              </a:lnSpc>
              <a:spcBef>
                <a:spcPts val="0"/>
              </a:spcBef>
              <a:spcAft>
                <a:spcPts val="0"/>
              </a:spcAft>
              <a:buClr>
                <a:schemeClr val="lt1"/>
              </a:buClr>
              <a:buSzPct val="100000"/>
              <a:buNone/>
              <a:defRPr sz="1600">
                <a:solidFill>
                  <a:schemeClr val="lt1"/>
                </a:solidFill>
              </a:defRPr>
            </a:lvl8pPr>
            <a:lvl9pPr lvl="8">
              <a:lnSpc>
                <a:spcPct val="100000"/>
              </a:lnSpc>
              <a:spcBef>
                <a:spcPts val="0"/>
              </a:spcBef>
              <a:spcAft>
                <a:spcPts val="0"/>
              </a:spcAft>
              <a:buClr>
                <a:schemeClr val="lt1"/>
              </a:buClr>
              <a:buSzPct val="100000"/>
              <a:buNone/>
              <a:defRPr sz="1600">
                <a:solidFill>
                  <a:schemeClr val="lt1"/>
                </a:solidFill>
              </a:defRPr>
            </a:lvl9pPr>
          </a:lstStyle>
          <a:p/>
        </p:txBody>
      </p:sp>
      <p:sp>
        <p:nvSpPr>
          <p:cNvPr id="101" name="Shape 101"/>
          <p:cNvSpPr txBox="1"/>
          <p:nvPr>
            <p:ph idx="2" type="body"/>
          </p:nvPr>
        </p:nvSpPr>
        <p:spPr>
          <a:xfrm>
            <a:off x="819150" y="2467050"/>
            <a:ext cx="5859900" cy="20955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02" name="Shape 102"/>
          <p:cNvSpPr txBox="1"/>
          <p:nvPr>
            <p:ph idx="12" type="sldNum"/>
          </p:nvPr>
        </p:nvSpPr>
        <p:spPr>
          <a:xfrm>
            <a:off x="8390734" y="4543668"/>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bg>
      <p:bgPr>
        <a:solidFill>
          <a:schemeClr val="accent1"/>
        </a:solidFill>
      </p:bgPr>
    </p:bg>
    <p:spTree>
      <p:nvGrpSpPr>
        <p:cNvPr id="103" name="Shape 103"/>
        <p:cNvGrpSpPr/>
        <p:nvPr/>
      </p:nvGrpSpPr>
      <p:grpSpPr>
        <a:xfrm>
          <a:off x="0" y="0"/>
          <a:ext cx="0" cy="0"/>
          <a:chOff x="0" y="0"/>
          <a:chExt cx="0" cy="0"/>
        </a:xfrm>
      </p:grpSpPr>
      <p:sp>
        <p:nvSpPr>
          <p:cNvPr id="104" name="Shape 104"/>
          <p:cNvSpPr/>
          <p:nvPr/>
        </p:nvSpPr>
        <p:spPr>
          <a:xfrm>
            <a:off x="31" y="2824500"/>
            <a:ext cx="7370400" cy="2319000"/>
          </a:xfrm>
          <a:prstGeom prst="rtTriangle">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sp>
        <p:nvSpPr>
          <p:cNvPr id="105" name="Shape 105"/>
          <p:cNvSpPr/>
          <p:nvPr/>
        </p:nvSpPr>
        <p:spPr>
          <a:xfrm flipH="1">
            <a:off x="3582600" y="1550700"/>
            <a:ext cx="5561400" cy="3592800"/>
          </a:xfrm>
          <a:prstGeom prst="rtTriangle">
            <a:avLst/>
          </a:prstGeom>
          <a:solidFill>
            <a:schemeClr val="dk2"/>
          </a:solidFill>
          <a:ln>
            <a:noFill/>
          </a:ln>
        </p:spPr>
        <p:txBody>
          <a:bodyPr anchorCtr="0" anchor="ctr" bIns="91425" lIns="91425" rIns="91425" wrap="square" tIns="91425">
            <a:noAutofit/>
          </a:bodyPr>
          <a:lstStyle/>
          <a:p>
            <a:pPr lvl="0">
              <a:spcBef>
                <a:spcPts val="0"/>
              </a:spcBef>
              <a:buNone/>
            </a:pPr>
            <a:r>
              <a:t/>
            </a:r>
            <a:endParaRPr/>
          </a:p>
        </p:txBody>
      </p:sp>
      <p:sp>
        <p:nvSpPr>
          <p:cNvPr id="106" name="Shape 10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rIns="91425" wrap="square" tIns="91425">
            <a:noAutofit/>
          </a:bodyPr>
          <a:lstStyle/>
          <a:p>
            <a:pPr lvl="0">
              <a:spcBef>
                <a:spcPts val="0"/>
              </a:spcBef>
              <a:buNone/>
            </a:pPr>
            <a:r>
              <a:t/>
            </a:r>
            <a:endParaRPr/>
          </a:p>
        </p:txBody>
      </p:sp>
      <p:sp>
        <p:nvSpPr>
          <p:cNvPr id="107" name="Shape 107"/>
          <p:cNvSpPr txBox="1"/>
          <p:nvPr>
            <p:ph idx="1" type="body"/>
          </p:nvPr>
        </p:nvSpPr>
        <p:spPr>
          <a:xfrm>
            <a:off x="328025" y="4163500"/>
            <a:ext cx="7415100" cy="605100"/>
          </a:xfrm>
          <a:prstGeom prst="rect">
            <a:avLst/>
          </a:prstGeom>
        </p:spPr>
        <p:txBody>
          <a:bodyPr anchorCtr="0" anchor="b" bIns="91425" lIns="91425" rIns="91425" wrap="square" tIns="91425"/>
          <a:lstStyle>
            <a:lvl1pPr lvl="0">
              <a:lnSpc>
                <a:spcPct val="100000"/>
              </a:lnSpc>
              <a:spcBef>
                <a:spcPts val="0"/>
              </a:spcBef>
              <a:spcAft>
                <a:spcPts val="0"/>
              </a:spcAft>
              <a:buNone/>
              <a:defRPr/>
            </a:lvl1pPr>
          </a:lstStyle>
          <a:p/>
        </p:txBody>
      </p:sp>
      <p:sp>
        <p:nvSpPr>
          <p:cNvPr id="108" name="Shape 108"/>
          <p:cNvSpPr txBox="1"/>
          <p:nvPr>
            <p:ph idx="12" type="sldNum"/>
          </p:nvPr>
        </p:nvSpPr>
        <p:spPr>
          <a:xfrm>
            <a:off x="8390734" y="4543668"/>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hift">
    <p:bg>
      <p:bgPr>
        <a:solidFill>
          <a:schemeClr val="dk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wrap="square" tIns="91425"/>
          <a:lstStyle>
            <a:lvl1pPr lvl="0">
              <a:spcBef>
                <a:spcPts val="0"/>
              </a:spcBef>
              <a:buClr>
                <a:schemeClr val="lt1"/>
              </a:buClr>
              <a:buSzPct val="100000"/>
              <a:buFont typeface="Nunito"/>
              <a:buNone/>
              <a:defRPr sz="2800">
                <a:solidFill>
                  <a:schemeClr val="lt1"/>
                </a:solidFill>
                <a:latin typeface="Nunito"/>
                <a:ea typeface="Nunito"/>
                <a:cs typeface="Nunito"/>
                <a:sym typeface="Nunito"/>
              </a:defRPr>
            </a:lvl1pPr>
            <a:lvl2pPr lvl="1">
              <a:spcBef>
                <a:spcPts val="0"/>
              </a:spcBef>
              <a:buClr>
                <a:schemeClr val="lt1"/>
              </a:buClr>
              <a:buSzPct val="100000"/>
              <a:buFont typeface="Nunito"/>
              <a:buNone/>
              <a:defRPr sz="2800">
                <a:solidFill>
                  <a:schemeClr val="lt1"/>
                </a:solidFill>
                <a:latin typeface="Nunito"/>
                <a:ea typeface="Nunito"/>
                <a:cs typeface="Nunito"/>
                <a:sym typeface="Nunito"/>
              </a:defRPr>
            </a:lvl2pPr>
            <a:lvl3pPr lvl="2">
              <a:spcBef>
                <a:spcPts val="0"/>
              </a:spcBef>
              <a:buClr>
                <a:schemeClr val="lt1"/>
              </a:buClr>
              <a:buSzPct val="100000"/>
              <a:buFont typeface="Nunito"/>
              <a:buNone/>
              <a:defRPr sz="2800">
                <a:solidFill>
                  <a:schemeClr val="lt1"/>
                </a:solidFill>
                <a:latin typeface="Nunito"/>
                <a:ea typeface="Nunito"/>
                <a:cs typeface="Nunito"/>
                <a:sym typeface="Nunito"/>
              </a:defRPr>
            </a:lvl3pPr>
            <a:lvl4pPr lvl="3">
              <a:spcBef>
                <a:spcPts val="0"/>
              </a:spcBef>
              <a:buClr>
                <a:schemeClr val="lt1"/>
              </a:buClr>
              <a:buSzPct val="100000"/>
              <a:buFont typeface="Nunito"/>
              <a:buNone/>
              <a:defRPr sz="2800">
                <a:solidFill>
                  <a:schemeClr val="lt1"/>
                </a:solidFill>
                <a:latin typeface="Nunito"/>
                <a:ea typeface="Nunito"/>
                <a:cs typeface="Nunito"/>
                <a:sym typeface="Nunito"/>
              </a:defRPr>
            </a:lvl4pPr>
            <a:lvl5pPr lvl="4">
              <a:spcBef>
                <a:spcPts val="0"/>
              </a:spcBef>
              <a:buClr>
                <a:schemeClr val="lt1"/>
              </a:buClr>
              <a:buSzPct val="100000"/>
              <a:buFont typeface="Nunito"/>
              <a:buNone/>
              <a:defRPr sz="2800">
                <a:solidFill>
                  <a:schemeClr val="lt1"/>
                </a:solidFill>
                <a:latin typeface="Nunito"/>
                <a:ea typeface="Nunito"/>
                <a:cs typeface="Nunito"/>
                <a:sym typeface="Nunito"/>
              </a:defRPr>
            </a:lvl5pPr>
            <a:lvl6pPr lvl="5">
              <a:spcBef>
                <a:spcPts val="0"/>
              </a:spcBef>
              <a:buClr>
                <a:schemeClr val="lt1"/>
              </a:buClr>
              <a:buSzPct val="100000"/>
              <a:buFont typeface="Nunito"/>
              <a:buNone/>
              <a:defRPr sz="2800">
                <a:solidFill>
                  <a:schemeClr val="lt1"/>
                </a:solidFill>
                <a:latin typeface="Nunito"/>
                <a:ea typeface="Nunito"/>
                <a:cs typeface="Nunito"/>
                <a:sym typeface="Nunito"/>
              </a:defRPr>
            </a:lvl6pPr>
            <a:lvl7pPr lvl="6">
              <a:spcBef>
                <a:spcPts val="0"/>
              </a:spcBef>
              <a:buClr>
                <a:schemeClr val="lt1"/>
              </a:buClr>
              <a:buSzPct val="100000"/>
              <a:buFont typeface="Nunito"/>
              <a:buNone/>
              <a:defRPr sz="2800">
                <a:solidFill>
                  <a:schemeClr val="lt1"/>
                </a:solidFill>
                <a:latin typeface="Nunito"/>
                <a:ea typeface="Nunito"/>
                <a:cs typeface="Nunito"/>
                <a:sym typeface="Nunito"/>
              </a:defRPr>
            </a:lvl7pPr>
            <a:lvl8pPr lvl="7">
              <a:spcBef>
                <a:spcPts val="0"/>
              </a:spcBef>
              <a:buClr>
                <a:schemeClr val="lt1"/>
              </a:buClr>
              <a:buSzPct val="100000"/>
              <a:buFont typeface="Nunito"/>
              <a:buNone/>
              <a:defRPr sz="2800">
                <a:solidFill>
                  <a:schemeClr val="lt1"/>
                </a:solidFill>
                <a:latin typeface="Nunito"/>
                <a:ea typeface="Nunito"/>
                <a:cs typeface="Nunito"/>
                <a:sym typeface="Nunito"/>
              </a:defRPr>
            </a:lvl8pPr>
            <a:lvl9pPr lvl="8">
              <a:spcBef>
                <a:spcPts val="0"/>
              </a:spcBef>
              <a:buClr>
                <a:schemeClr val="lt1"/>
              </a:buClr>
              <a:buSzPct val="100000"/>
              <a:buFont typeface="Nunito"/>
              <a:buNone/>
              <a:defRPr sz="2800">
                <a:solidFill>
                  <a:schemeClr val="lt1"/>
                </a:solidFill>
                <a:latin typeface="Nunito"/>
                <a:ea typeface="Nunito"/>
                <a:cs typeface="Nunito"/>
                <a:sym typeface="Nunito"/>
              </a:defRPr>
            </a:lvl9pPr>
          </a:lstStyle>
          <a:p/>
        </p:txBody>
      </p:sp>
      <p:sp>
        <p:nvSpPr>
          <p:cNvPr id="7" name="Shape 7"/>
          <p:cNvSpPr txBox="1"/>
          <p:nvPr>
            <p:ph idx="1" type="body"/>
          </p:nvPr>
        </p:nvSpPr>
        <p:spPr>
          <a:xfrm>
            <a:off x="311700" y="1152475"/>
            <a:ext cx="8520600" cy="33912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dk2"/>
              </a:buClr>
              <a:buSzPct val="100000"/>
              <a:buFont typeface="Calibri"/>
              <a:buChar char="●"/>
              <a:defRPr sz="1300">
                <a:solidFill>
                  <a:schemeClr val="dk2"/>
                </a:solidFill>
                <a:latin typeface="Calibri"/>
                <a:ea typeface="Calibri"/>
                <a:cs typeface="Calibri"/>
                <a:sym typeface="Calibri"/>
              </a:defRPr>
            </a:lvl1pPr>
            <a:lvl2pPr lvl="1">
              <a:lnSpc>
                <a:spcPct val="115000"/>
              </a:lnSpc>
              <a:spcBef>
                <a:spcPts val="0"/>
              </a:spcBef>
              <a:spcAft>
                <a:spcPts val="1600"/>
              </a:spcAft>
              <a:buClr>
                <a:schemeClr val="dk2"/>
              </a:buClr>
              <a:buSzPct val="100000"/>
              <a:buFont typeface="Calibri"/>
              <a:buChar char="○"/>
              <a:defRPr sz="1100">
                <a:solidFill>
                  <a:schemeClr val="dk2"/>
                </a:solidFill>
                <a:latin typeface="Calibri"/>
                <a:ea typeface="Calibri"/>
                <a:cs typeface="Calibri"/>
                <a:sym typeface="Calibri"/>
              </a:defRPr>
            </a:lvl2pPr>
            <a:lvl3pPr lvl="2">
              <a:lnSpc>
                <a:spcPct val="115000"/>
              </a:lnSpc>
              <a:spcBef>
                <a:spcPts val="0"/>
              </a:spcBef>
              <a:spcAft>
                <a:spcPts val="1600"/>
              </a:spcAft>
              <a:buClr>
                <a:schemeClr val="dk2"/>
              </a:buClr>
              <a:buSzPct val="100000"/>
              <a:buFont typeface="Calibri"/>
              <a:buChar char="■"/>
              <a:defRPr sz="1100">
                <a:solidFill>
                  <a:schemeClr val="dk2"/>
                </a:solidFill>
                <a:latin typeface="Calibri"/>
                <a:ea typeface="Calibri"/>
                <a:cs typeface="Calibri"/>
                <a:sym typeface="Calibri"/>
              </a:defRPr>
            </a:lvl3pPr>
            <a:lvl4pPr lvl="3">
              <a:lnSpc>
                <a:spcPct val="115000"/>
              </a:lnSpc>
              <a:spcBef>
                <a:spcPts val="0"/>
              </a:spcBef>
              <a:spcAft>
                <a:spcPts val="1600"/>
              </a:spcAft>
              <a:buClr>
                <a:schemeClr val="dk2"/>
              </a:buClr>
              <a:buSzPct val="100000"/>
              <a:buFont typeface="Calibri"/>
              <a:buChar char="●"/>
              <a:defRPr sz="1100">
                <a:solidFill>
                  <a:schemeClr val="dk2"/>
                </a:solidFill>
                <a:latin typeface="Calibri"/>
                <a:ea typeface="Calibri"/>
                <a:cs typeface="Calibri"/>
                <a:sym typeface="Calibri"/>
              </a:defRPr>
            </a:lvl4pPr>
            <a:lvl5pPr lvl="4">
              <a:lnSpc>
                <a:spcPct val="115000"/>
              </a:lnSpc>
              <a:spcBef>
                <a:spcPts val="0"/>
              </a:spcBef>
              <a:spcAft>
                <a:spcPts val="1600"/>
              </a:spcAft>
              <a:buClr>
                <a:schemeClr val="dk2"/>
              </a:buClr>
              <a:buSzPct val="100000"/>
              <a:buFont typeface="Calibri"/>
              <a:buChar char="○"/>
              <a:defRPr sz="1100">
                <a:solidFill>
                  <a:schemeClr val="dk2"/>
                </a:solidFill>
                <a:latin typeface="Calibri"/>
                <a:ea typeface="Calibri"/>
                <a:cs typeface="Calibri"/>
                <a:sym typeface="Calibri"/>
              </a:defRPr>
            </a:lvl5pPr>
            <a:lvl6pPr lvl="5">
              <a:lnSpc>
                <a:spcPct val="115000"/>
              </a:lnSpc>
              <a:spcBef>
                <a:spcPts val="0"/>
              </a:spcBef>
              <a:spcAft>
                <a:spcPts val="1600"/>
              </a:spcAft>
              <a:buClr>
                <a:schemeClr val="dk2"/>
              </a:buClr>
              <a:buSzPct val="100000"/>
              <a:buFont typeface="Calibri"/>
              <a:buChar char="■"/>
              <a:defRPr sz="1100">
                <a:solidFill>
                  <a:schemeClr val="dk2"/>
                </a:solidFill>
                <a:latin typeface="Calibri"/>
                <a:ea typeface="Calibri"/>
                <a:cs typeface="Calibri"/>
                <a:sym typeface="Calibri"/>
              </a:defRPr>
            </a:lvl6pPr>
            <a:lvl7pPr lvl="6">
              <a:lnSpc>
                <a:spcPct val="115000"/>
              </a:lnSpc>
              <a:spcBef>
                <a:spcPts val="0"/>
              </a:spcBef>
              <a:spcAft>
                <a:spcPts val="1600"/>
              </a:spcAft>
              <a:buClr>
                <a:schemeClr val="dk2"/>
              </a:buClr>
              <a:buSzPct val="100000"/>
              <a:buFont typeface="Calibri"/>
              <a:buChar char="●"/>
              <a:defRPr sz="1100">
                <a:solidFill>
                  <a:schemeClr val="dk2"/>
                </a:solidFill>
                <a:latin typeface="Calibri"/>
                <a:ea typeface="Calibri"/>
                <a:cs typeface="Calibri"/>
                <a:sym typeface="Calibri"/>
              </a:defRPr>
            </a:lvl7pPr>
            <a:lvl8pPr lvl="7">
              <a:lnSpc>
                <a:spcPct val="115000"/>
              </a:lnSpc>
              <a:spcBef>
                <a:spcPts val="0"/>
              </a:spcBef>
              <a:spcAft>
                <a:spcPts val="1600"/>
              </a:spcAft>
              <a:buClr>
                <a:schemeClr val="dk2"/>
              </a:buClr>
              <a:buSzPct val="100000"/>
              <a:buFont typeface="Calibri"/>
              <a:buChar char="○"/>
              <a:defRPr sz="1100">
                <a:solidFill>
                  <a:schemeClr val="dk2"/>
                </a:solidFill>
                <a:latin typeface="Calibri"/>
                <a:ea typeface="Calibri"/>
                <a:cs typeface="Calibri"/>
                <a:sym typeface="Calibri"/>
              </a:defRPr>
            </a:lvl8pPr>
            <a:lvl9pPr lvl="8">
              <a:lnSpc>
                <a:spcPct val="115000"/>
              </a:lnSpc>
              <a:spcBef>
                <a:spcPts val="0"/>
              </a:spcBef>
              <a:spcAft>
                <a:spcPts val="1600"/>
              </a:spcAft>
              <a:buClr>
                <a:schemeClr val="dk2"/>
              </a:buClr>
              <a:buSzPct val="100000"/>
              <a:buFont typeface="Calibri"/>
              <a:buChar char="■"/>
              <a:defRPr sz="1100">
                <a:solidFill>
                  <a:schemeClr val="dk2"/>
                </a:solidFill>
                <a:latin typeface="Calibri"/>
                <a:ea typeface="Calibri"/>
                <a:cs typeface="Calibri"/>
                <a:sym typeface="Calibri"/>
              </a:defRPr>
            </a:lvl9pPr>
          </a:lstStyle>
          <a:p/>
        </p:txBody>
      </p:sp>
      <p:sp>
        <p:nvSpPr>
          <p:cNvPr id="8" name="Shape 8"/>
          <p:cNvSpPr txBox="1"/>
          <p:nvPr>
            <p:ph idx="12" type="sldNum"/>
          </p:nvPr>
        </p:nvSpPr>
        <p:spPr>
          <a:xfrm>
            <a:off x="8390734" y="4543668"/>
            <a:ext cx="548700" cy="393600"/>
          </a:xfrm>
          <a:prstGeom prst="rect">
            <a:avLst/>
          </a:prstGeom>
          <a:noFill/>
          <a:ln>
            <a:noFill/>
          </a:ln>
        </p:spPr>
        <p:txBody>
          <a:bodyPr anchorCtr="0" anchor="ctr" bIns="91425" lIns="91425" rIns="91425" wrap="square" tIns="91425">
            <a:noAutofit/>
          </a:bodyPr>
          <a:lstStyle/>
          <a:p>
            <a:pPr lvl="0" algn="r">
              <a:spcBef>
                <a:spcPts val="0"/>
              </a:spcBef>
              <a:buNone/>
            </a:pPr>
            <a:fld id="{00000000-1234-1234-1234-123412341234}" type="slidenum">
              <a:rPr lang="en" sz="1000">
                <a:solidFill>
                  <a:schemeClr val="dk2"/>
                </a:solidFill>
                <a:latin typeface="Nunito"/>
                <a:ea typeface="Nunito"/>
                <a:cs typeface="Nunito"/>
                <a:sym typeface="Nuni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Shape 128"/>
          <p:cNvSpPr txBox="1"/>
          <p:nvPr>
            <p:ph type="title"/>
          </p:nvPr>
        </p:nvSpPr>
        <p:spPr>
          <a:xfrm>
            <a:off x="1883259" y="2441350"/>
            <a:ext cx="5377500" cy="1646100"/>
          </a:xfrm>
          <a:prstGeom prst="rect">
            <a:avLst/>
          </a:prstGeom>
        </p:spPr>
        <p:txBody>
          <a:bodyPr anchorCtr="0" anchor="ctr" bIns="91425" lIns="91425" rIns="91425" wrap="square" tIns="91425">
            <a:noAutofit/>
          </a:bodyPr>
          <a:lstStyle/>
          <a:p>
            <a:pPr lvl="0">
              <a:spcBef>
                <a:spcPts val="0"/>
              </a:spcBef>
              <a:buNone/>
            </a:pPr>
            <a:r>
              <a:rPr lang="en">
                <a:latin typeface="Karla"/>
                <a:ea typeface="Karla"/>
                <a:cs typeface="Karla"/>
                <a:sym typeface="Karla"/>
              </a:rPr>
              <a:t>By Ava DeBartolomeis</a:t>
            </a:r>
          </a:p>
        </p:txBody>
      </p:sp>
      <p:pic>
        <p:nvPicPr>
          <p:cNvPr id="129" name="Shape 129"/>
          <p:cNvPicPr preferRelativeResize="0"/>
          <p:nvPr/>
        </p:nvPicPr>
        <p:blipFill>
          <a:blip r:embed="rId3">
            <a:alphaModFix/>
          </a:blip>
          <a:stretch>
            <a:fillRect/>
          </a:stretch>
        </p:blipFill>
        <p:spPr>
          <a:xfrm>
            <a:off x="998288" y="1491300"/>
            <a:ext cx="7147424" cy="1145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Shape 197"/>
          <p:cNvSpPr txBox="1"/>
          <p:nvPr>
            <p:ph type="title"/>
          </p:nvPr>
        </p:nvSpPr>
        <p:spPr>
          <a:xfrm>
            <a:off x="819150" y="906350"/>
            <a:ext cx="7505700" cy="673200"/>
          </a:xfrm>
          <a:prstGeom prst="rect">
            <a:avLst/>
          </a:prstGeom>
        </p:spPr>
        <p:txBody>
          <a:bodyPr anchorCtr="0" anchor="t" bIns="91425" lIns="91425" rIns="91425" wrap="square" tIns="91425">
            <a:noAutofit/>
          </a:bodyPr>
          <a:lstStyle/>
          <a:p>
            <a:pPr lvl="0" rtl="0">
              <a:spcBef>
                <a:spcPts val="0"/>
              </a:spcBef>
              <a:buNone/>
            </a:pPr>
            <a:r>
              <a:rPr b="1" lang="en">
                <a:latin typeface="Karla"/>
                <a:ea typeface="Karla"/>
                <a:cs typeface="Karla"/>
                <a:sym typeface="Karla"/>
              </a:rPr>
              <a:t>Recommendations</a:t>
            </a:r>
          </a:p>
        </p:txBody>
      </p:sp>
      <p:sp>
        <p:nvSpPr>
          <p:cNvPr id="198" name="Shape 198"/>
          <p:cNvSpPr txBox="1"/>
          <p:nvPr>
            <p:ph idx="1" type="body"/>
          </p:nvPr>
        </p:nvSpPr>
        <p:spPr>
          <a:xfrm>
            <a:off x="819150" y="1972900"/>
            <a:ext cx="7740000" cy="3078000"/>
          </a:xfrm>
          <a:prstGeom prst="rect">
            <a:avLst/>
          </a:prstGeom>
        </p:spPr>
        <p:txBody>
          <a:bodyPr anchorCtr="0" anchor="t" bIns="91425" lIns="91425" rIns="91425" wrap="square" tIns="91425">
            <a:noAutofit/>
          </a:bodyPr>
          <a:lstStyle/>
          <a:p>
            <a:pPr indent="-330200" lvl="0" marL="457200" marR="0" rtl="0" algn="l">
              <a:lnSpc>
                <a:spcPct val="115000"/>
              </a:lnSpc>
              <a:spcBef>
                <a:spcPts val="0"/>
              </a:spcBef>
              <a:spcAft>
                <a:spcPts val="0"/>
              </a:spcAft>
              <a:buClr>
                <a:schemeClr val="accent3"/>
              </a:buClr>
              <a:buSzPct val="100000"/>
              <a:buFont typeface="Karla"/>
            </a:pPr>
            <a:r>
              <a:rPr lang="en" sz="1600">
                <a:solidFill>
                  <a:schemeClr val="accent3"/>
                </a:solidFill>
                <a:latin typeface="Karla"/>
                <a:ea typeface="Karla"/>
                <a:cs typeface="Karla"/>
                <a:sym typeface="Karla"/>
              </a:rPr>
              <a:t>Referring to Zara’s “Love Your Curves” campaign, I would suggest capturing models of all different sizes, not just thin women</a:t>
            </a:r>
          </a:p>
          <a:p>
            <a:pPr indent="-330200" lvl="0" marL="457200" marR="0" rtl="0" algn="l">
              <a:lnSpc>
                <a:spcPct val="115000"/>
              </a:lnSpc>
              <a:spcBef>
                <a:spcPts val="0"/>
              </a:spcBef>
              <a:spcAft>
                <a:spcPts val="0"/>
              </a:spcAft>
              <a:buClr>
                <a:schemeClr val="accent3"/>
              </a:buClr>
              <a:buSzPct val="100000"/>
              <a:buFont typeface="Karla"/>
            </a:pPr>
            <a:r>
              <a:rPr lang="en" sz="1600">
                <a:solidFill>
                  <a:schemeClr val="accent3"/>
                </a:solidFill>
                <a:latin typeface="Karla"/>
                <a:ea typeface="Karla"/>
                <a:cs typeface="Karla"/>
                <a:sym typeface="Karla"/>
              </a:rPr>
              <a:t>This would enforce the message they intended to spread by actually portraying women who have curves</a:t>
            </a:r>
          </a:p>
          <a:p>
            <a:pPr indent="-330200" lvl="0" marL="457200" marR="0" rtl="0" algn="l">
              <a:lnSpc>
                <a:spcPct val="115000"/>
              </a:lnSpc>
              <a:spcBef>
                <a:spcPts val="0"/>
              </a:spcBef>
              <a:spcAft>
                <a:spcPts val="0"/>
              </a:spcAft>
              <a:buClr>
                <a:schemeClr val="accent3"/>
              </a:buClr>
              <a:buSzPct val="100000"/>
              <a:buFont typeface="Karla"/>
            </a:pPr>
            <a:r>
              <a:rPr lang="en" sz="1600">
                <a:solidFill>
                  <a:schemeClr val="accent3"/>
                </a:solidFill>
                <a:latin typeface="Karla"/>
                <a:ea typeface="Karla"/>
                <a:cs typeface="Karla"/>
                <a:sym typeface="Karla"/>
              </a:rPr>
              <a:t>The result would be a greater appreciation for their brand and would make people aware that Zara believes anyone can wear their clothing, which will cause more people to buy it</a:t>
            </a:r>
          </a:p>
          <a:p>
            <a:pPr indent="-330200" lvl="0" marL="457200" marR="0" rtl="0" algn="l">
              <a:lnSpc>
                <a:spcPct val="115000"/>
              </a:lnSpc>
              <a:spcBef>
                <a:spcPts val="0"/>
              </a:spcBef>
              <a:spcAft>
                <a:spcPts val="1600"/>
              </a:spcAft>
              <a:buClr>
                <a:schemeClr val="accent3"/>
              </a:buClr>
              <a:buSzPct val="100000"/>
              <a:buFont typeface="Karla"/>
            </a:pPr>
            <a:r>
              <a:rPr lang="en" sz="1600">
                <a:solidFill>
                  <a:schemeClr val="accent3"/>
                </a:solidFill>
                <a:latin typeface="Karla"/>
                <a:ea typeface="Karla"/>
                <a:cs typeface="Karla"/>
                <a:sym typeface="Karla"/>
              </a:rPr>
              <a:t>Zara could promote a hashtag called #LoveYourCurves to show how much they do care about promoting clothing for people of all body types</a:t>
            </a:r>
          </a:p>
        </p:txBody>
      </p:sp>
      <p:pic>
        <p:nvPicPr>
          <p:cNvPr id="199" name="Shape 199"/>
          <p:cNvPicPr preferRelativeResize="0"/>
          <p:nvPr/>
        </p:nvPicPr>
        <p:blipFill>
          <a:blip r:embed="rId3">
            <a:alphaModFix/>
          </a:blip>
          <a:stretch>
            <a:fillRect/>
          </a:stretch>
        </p:blipFill>
        <p:spPr>
          <a:xfrm>
            <a:off x="5402600" y="274875"/>
            <a:ext cx="2488152" cy="1657450"/>
          </a:xfrm>
          <a:prstGeom prst="rect">
            <a:avLst/>
          </a:prstGeom>
          <a:noFill/>
          <a:ln>
            <a:noFill/>
          </a:ln>
        </p:spPr>
      </p:pic>
      <p:pic>
        <p:nvPicPr>
          <p:cNvPr id="200" name="Shape 200"/>
          <p:cNvPicPr preferRelativeResize="0"/>
          <p:nvPr/>
        </p:nvPicPr>
        <p:blipFill>
          <a:blip r:embed="rId4">
            <a:alphaModFix/>
          </a:blip>
          <a:stretch>
            <a:fillRect/>
          </a:stretch>
        </p:blipFill>
        <p:spPr>
          <a:xfrm>
            <a:off x="7923796" y="4711650"/>
            <a:ext cx="952976" cy="152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Shape 205"/>
          <p:cNvSpPr txBox="1"/>
          <p:nvPr>
            <p:ph type="title"/>
          </p:nvPr>
        </p:nvSpPr>
        <p:spPr>
          <a:xfrm>
            <a:off x="819150" y="844700"/>
            <a:ext cx="7505700" cy="673200"/>
          </a:xfrm>
          <a:prstGeom prst="rect">
            <a:avLst/>
          </a:prstGeom>
        </p:spPr>
        <p:txBody>
          <a:bodyPr anchorCtr="0" anchor="t" bIns="91425" lIns="91425" rIns="91425" wrap="square" tIns="91425">
            <a:noAutofit/>
          </a:bodyPr>
          <a:lstStyle/>
          <a:p>
            <a:pPr lvl="0" rtl="0">
              <a:spcBef>
                <a:spcPts val="0"/>
              </a:spcBef>
              <a:buNone/>
            </a:pPr>
            <a:r>
              <a:rPr b="1" lang="en">
                <a:latin typeface="Karla"/>
                <a:ea typeface="Karla"/>
                <a:cs typeface="Karla"/>
                <a:sym typeface="Karla"/>
              </a:rPr>
              <a:t>KPIs</a:t>
            </a:r>
          </a:p>
        </p:txBody>
      </p:sp>
      <p:sp>
        <p:nvSpPr>
          <p:cNvPr id="206" name="Shape 206"/>
          <p:cNvSpPr txBox="1"/>
          <p:nvPr>
            <p:ph idx="1" type="body"/>
          </p:nvPr>
        </p:nvSpPr>
        <p:spPr>
          <a:xfrm>
            <a:off x="833700" y="1791750"/>
            <a:ext cx="7476600" cy="2919900"/>
          </a:xfrm>
          <a:prstGeom prst="rect">
            <a:avLst/>
          </a:prstGeom>
        </p:spPr>
        <p:txBody>
          <a:bodyPr anchorCtr="0" anchor="t" bIns="91425" lIns="91425" rIns="91425" wrap="square" tIns="91425">
            <a:noAutofit/>
          </a:bodyPr>
          <a:lstStyle/>
          <a:p>
            <a:pPr indent="-336550" lvl="0" marL="457200" marR="0" rtl="0" algn="l">
              <a:lnSpc>
                <a:spcPct val="115000"/>
              </a:lnSpc>
              <a:spcBef>
                <a:spcPts val="0"/>
              </a:spcBef>
              <a:spcAft>
                <a:spcPts val="0"/>
              </a:spcAft>
              <a:buClr>
                <a:schemeClr val="accent3"/>
              </a:buClr>
              <a:buSzPct val="100000"/>
              <a:buFont typeface="Karla"/>
            </a:pPr>
            <a:r>
              <a:rPr lang="en" sz="1700">
                <a:solidFill>
                  <a:schemeClr val="accent3"/>
                </a:solidFill>
                <a:latin typeface="Karla"/>
                <a:ea typeface="Karla"/>
                <a:cs typeface="Karla"/>
                <a:sym typeface="Karla"/>
              </a:rPr>
              <a:t>Check the trend in website views</a:t>
            </a:r>
          </a:p>
          <a:p>
            <a:pPr indent="-336550" lvl="0" marL="457200" marR="0" rtl="0" algn="l">
              <a:lnSpc>
                <a:spcPct val="115000"/>
              </a:lnSpc>
              <a:spcBef>
                <a:spcPts val="0"/>
              </a:spcBef>
              <a:spcAft>
                <a:spcPts val="0"/>
              </a:spcAft>
              <a:buClr>
                <a:schemeClr val="accent3"/>
              </a:buClr>
              <a:buSzPct val="100000"/>
              <a:buFont typeface="Karla"/>
            </a:pPr>
            <a:r>
              <a:rPr lang="en" sz="1700">
                <a:solidFill>
                  <a:schemeClr val="accent3"/>
                </a:solidFill>
                <a:latin typeface="Karla"/>
                <a:ea typeface="Karla"/>
                <a:cs typeface="Karla"/>
                <a:sym typeface="Karla"/>
              </a:rPr>
              <a:t>Track the number of likes on Instagram posts regarding the re-done “Love Your Curves” campaign</a:t>
            </a:r>
          </a:p>
          <a:p>
            <a:pPr indent="-336550" lvl="0" marL="457200" marR="0" rtl="0" algn="l">
              <a:lnSpc>
                <a:spcPct val="115000"/>
              </a:lnSpc>
              <a:spcBef>
                <a:spcPts val="0"/>
              </a:spcBef>
              <a:spcAft>
                <a:spcPts val="0"/>
              </a:spcAft>
              <a:buClr>
                <a:schemeClr val="accent3"/>
              </a:buClr>
              <a:buSzPct val="100000"/>
              <a:buFont typeface="Karla"/>
            </a:pPr>
            <a:r>
              <a:rPr lang="en" sz="1700">
                <a:solidFill>
                  <a:schemeClr val="accent3"/>
                </a:solidFill>
                <a:latin typeface="Karla"/>
                <a:ea typeface="Karla"/>
                <a:cs typeface="Karla"/>
                <a:sym typeface="Karla"/>
              </a:rPr>
              <a:t>Track the use of #LoveYourCurves after Zara posts their first post with it for the improved campaign</a:t>
            </a:r>
          </a:p>
          <a:p>
            <a:pPr indent="-336550" lvl="0" marL="457200" marR="0" rtl="0" algn="l">
              <a:lnSpc>
                <a:spcPct val="115000"/>
              </a:lnSpc>
              <a:spcBef>
                <a:spcPts val="0"/>
              </a:spcBef>
              <a:spcAft>
                <a:spcPts val="0"/>
              </a:spcAft>
              <a:buClr>
                <a:schemeClr val="accent3"/>
              </a:buClr>
              <a:buSzPct val="100000"/>
              <a:buFont typeface="Karla"/>
            </a:pPr>
            <a:r>
              <a:rPr lang="en" sz="1700">
                <a:solidFill>
                  <a:schemeClr val="accent3"/>
                </a:solidFill>
                <a:latin typeface="Karla"/>
                <a:ea typeface="Karla"/>
                <a:cs typeface="Karla"/>
                <a:sym typeface="Karla"/>
              </a:rPr>
              <a:t>Track the amount of time people spend on the site per visit</a:t>
            </a:r>
          </a:p>
          <a:p>
            <a:pPr indent="-336550" lvl="0" marL="457200" marR="0" rtl="0" algn="l">
              <a:lnSpc>
                <a:spcPct val="115000"/>
              </a:lnSpc>
              <a:spcBef>
                <a:spcPts val="0"/>
              </a:spcBef>
              <a:spcAft>
                <a:spcPts val="1600"/>
              </a:spcAft>
              <a:buClr>
                <a:schemeClr val="accent3"/>
              </a:buClr>
              <a:buSzPct val="100000"/>
              <a:buFont typeface="Karla"/>
            </a:pPr>
            <a:r>
              <a:rPr lang="en" sz="1700">
                <a:solidFill>
                  <a:schemeClr val="accent3"/>
                </a:solidFill>
                <a:latin typeface="Karla"/>
                <a:ea typeface="Karla"/>
                <a:cs typeface="Karla"/>
                <a:sym typeface="Karla"/>
              </a:rPr>
              <a:t>Calculate the new conversion rate every month after the campaign is released</a:t>
            </a:r>
          </a:p>
        </p:txBody>
      </p:sp>
      <p:pic>
        <p:nvPicPr>
          <p:cNvPr id="207" name="Shape 207"/>
          <p:cNvPicPr preferRelativeResize="0"/>
          <p:nvPr/>
        </p:nvPicPr>
        <p:blipFill>
          <a:blip r:embed="rId3">
            <a:alphaModFix/>
          </a:blip>
          <a:stretch>
            <a:fillRect/>
          </a:stretch>
        </p:blipFill>
        <p:spPr>
          <a:xfrm>
            <a:off x="7923796" y="4711650"/>
            <a:ext cx="952976" cy="152725"/>
          </a:xfrm>
          <a:prstGeom prst="rect">
            <a:avLst/>
          </a:prstGeom>
          <a:noFill/>
          <a:ln>
            <a:noFill/>
          </a:ln>
        </p:spPr>
      </p:pic>
      <p:pic>
        <p:nvPicPr>
          <p:cNvPr id="208" name="Shape 208"/>
          <p:cNvPicPr preferRelativeResize="0"/>
          <p:nvPr/>
        </p:nvPicPr>
        <p:blipFill>
          <a:blip r:embed="rId4">
            <a:alphaModFix/>
          </a:blip>
          <a:stretch>
            <a:fillRect/>
          </a:stretch>
        </p:blipFill>
        <p:spPr>
          <a:xfrm>
            <a:off x="5337275" y="389175"/>
            <a:ext cx="3059725" cy="1584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Shape 134"/>
          <p:cNvSpPr txBox="1"/>
          <p:nvPr>
            <p:ph type="title"/>
          </p:nvPr>
        </p:nvSpPr>
        <p:spPr>
          <a:xfrm>
            <a:off x="819150" y="339350"/>
            <a:ext cx="7505700" cy="646200"/>
          </a:xfrm>
          <a:prstGeom prst="rect">
            <a:avLst/>
          </a:prstGeom>
        </p:spPr>
        <p:txBody>
          <a:bodyPr anchorCtr="0" anchor="t" bIns="91425" lIns="91425" rIns="91425" wrap="square" tIns="91425">
            <a:noAutofit/>
          </a:bodyPr>
          <a:lstStyle/>
          <a:p>
            <a:pPr lvl="0">
              <a:spcBef>
                <a:spcPts val="0"/>
              </a:spcBef>
              <a:buNone/>
            </a:pPr>
            <a:r>
              <a:rPr b="1" lang="en">
                <a:latin typeface="Karla"/>
                <a:ea typeface="Karla"/>
                <a:cs typeface="Karla"/>
                <a:sym typeface="Karla"/>
              </a:rPr>
              <a:t>Value Proposition</a:t>
            </a:r>
          </a:p>
        </p:txBody>
      </p:sp>
      <p:sp>
        <p:nvSpPr>
          <p:cNvPr id="135" name="Shape 135"/>
          <p:cNvSpPr txBox="1"/>
          <p:nvPr>
            <p:ph idx="1" type="body"/>
          </p:nvPr>
        </p:nvSpPr>
        <p:spPr>
          <a:xfrm>
            <a:off x="819163" y="929550"/>
            <a:ext cx="8003100" cy="3782100"/>
          </a:xfrm>
          <a:prstGeom prst="rect">
            <a:avLst/>
          </a:prstGeom>
        </p:spPr>
        <p:txBody>
          <a:bodyPr anchorCtr="0" anchor="t" bIns="91425" lIns="91425" rIns="91425" wrap="square" tIns="91425">
            <a:noAutofit/>
          </a:bodyPr>
          <a:lstStyle/>
          <a:p>
            <a:pPr indent="-349250" lvl="0" marL="457200" rtl="0">
              <a:spcBef>
                <a:spcPts val="0"/>
              </a:spcBef>
              <a:spcAft>
                <a:spcPts val="0"/>
              </a:spcAft>
              <a:buClr>
                <a:schemeClr val="accent3"/>
              </a:buClr>
              <a:buSzPct val="100000"/>
              <a:buFont typeface="Karla"/>
            </a:pPr>
            <a:r>
              <a:rPr lang="en" sz="1900">
                <a:solidFill>
                  <a:schemeClr val="accent3"/>
                </a:solidFill>
                <a:latin typeface="Karla"/>
                <a:ea typeface="Karla"/>
                <a:cs typeface="Karla"/>
                <a:sym typeface="Karla"/>
              </a:rPr>
              <a:t>Zara promises that their “products meet the most stringent health, safety and environmental sustainability standards”</a:t>
            </a:r>
          </a:p>
          <a:p>
            <a:pPr indent="-349250" lvl="0" marL="457200" rtl="0">
              <a:spcBef>
                <a:spcPts val="0"/>
              </a:spcBef>
              <a:spcAft>
                <a:spcPts val="0"/>
              </a:spcAft>
              <a:buClr>
                <a:schemeClr val="accent3"/>
              </a:buClr>
              <a:buSzPct val="100000"/>
              <a:buFont typeface="Karla"/>
            </a:pPr>
            <a:r>
              <a:rPr lang="en" sz="1900">
                <a:solidFill>
                  <a:schemeClr val="accent3"/>
                </a:solidFill>
                <a:latin typeface="Karla"/>
                <a:ea typeface="Karla"/>
                <a:cs typeface="Karla"/>
                <a:sym typeface="Karla"/>
              </a:rPr>
              <a:t>They’re geared towards an eco-friendly production by “carry[ing] out quality controls at every stage of the supply chain to ensure [their] products are good for people and the environment”</a:t>
            </a:r>
          </a:p>
          <a:p>
            <a:pPr indent="-349250" lvl="0" marL="457200" rtl="0">
              <a:spcBef>
                <a:spcPts val="0"/>
              </a:spcBef>
              <a:spcAft>
                <a:spcPts val="0"/>
              </a:spcAft>
              <a:buClr>
                <a:schemeClr val="accent3"/>
              </a:buClr>
              <a:buSzPct val="100000"/>
              <a:buFont typeface="Karla"/>
            </a:pPr>
            <a:r>
              <a:rPr lang="en" sz="1900">
                <a:solidFill>
                  <a:schemeClr val="accent3"/>
                </a:solidFill>
                <a:latin typeface="Karla"/>
                <a:ea typeface="Karla"/>
                <a:cs typeface="Karla"/>
                <a:sym typeface="Karla"/>
              </a:rPr>
              <a:t>They are animal and forest friendly, as well</a:t>
            </a:r>
          </a:p>
          <a:p>
            <a:pPr indent="-349250" lvl="0" marL="457200">
              <a:spcBef>
                <a:spcPts val="0"/>
              </a:spcBef>
              <a:buClr>
                <a:schemeClr val="accent3"/>
              </a:buClr>
              <a:buSzPct val="100000"/>
              <a:buFont typeface="Karla"/>
            </a:pPr>
            <a:r>
              <a:rPr lang="en" sz="1900">
                <a:solidFill>
                  <a:schemeClr val="accent3"/>
                </a:solidFill>
                <a:latin typeface="Karla"/>
                <a:ea typeface="Karla"/>
                <a:cs typeface="Karla"/>
                <a:sym typeface="Karla"/>
              </a:rPr>
              <a:t>Their goal: to make their products increasingly more sustainable</a:t>
            </a:r>
          </a:p>
        </p:txBody>
      </p:sp>
      <p:pic>
        <p:nvPicPr>
          <p:cNvPr id="136" name="Shape 136"/>
          <p:cNvPicPr preferRelativeResize="0"/>
          <p:nvPr/>
        </p:nvPicPr>
        <p:blipFill>
          <a:blip r:embed="rId3">
            <a:alphaModFix/>
          </a:blip>
          <a:stretch>
            <a:fillRect/>
          </a:stretch>
        </p:blipFill>
        <p:spPr>
          <a:xfrm>
            <a:off x="3674326" y="3348000"/>
            <a:ext cx="2292800" cy="1530525"/>
          </a:xfrm>
          <a:prstGeom prst="rect">
            <a:avLst/>
          </a:prstGeom>
          <a:noFill/>
          <a:ln>
            <a:noFill/>
          </a:ln>
        </p:spPr>
      </p:pic>
      <p:pic>
        <p:nvPicPr>
          <p:cNvPr id="137" name="Shape 137"/>
          <p:cNvPicPr preferRelativeResize="0"/>
          <p:nvPr/>
        </p:nvPicPr>
        <p:blipFill>
          <a:blip r:embed="rId4">
            <a:alphaModFix/>
          </a:blip>
          <a:stretch>
            <a:fillRect/>
          </a:stretch>
        </p:blipFill>
        <p:spPr>
          <a:xfrm>
            <a:off x="7923796" y="4711650"/>
            <a:ext cx="952976" cy="152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Shape 142"/>
          <p:cNvSpPr txBox="1"/>
          <p:nvPr>
            <p:ph type="title"/>
          </p:nvPr>
        </p:nvSpPr>
        <p:spPr>
          <a:xfrm>
            <a:off x="819150" y="622850"/>
            <a:ext cx="7505700" cy="954600"/>
          </a:xfrm>
          <a:prstGeom prst="rect">
            <a:avLst/>
          </a:prstGeom>
        </p:spPr>
        <p:txBody>
          <a:bodyPr anchorCtr="0" anchor="t" bIns="91425" lIns="91425" rIns="91425" wrap="square" tIns="91425">
            <a:noAutofit/>
          </a:bodyPr>
          <a:lstStyle/>
          <a:p>
            <a:pPr lvl="0">
              <a:spcBef>
                <a:spcPts val="0"/>
              </a:spcBef>
              <a:buNone/>
            </a:pPr>
            <a:r>
              <a:rPr b="1" lang="en">
                <a:latin typeface="Karla"/>
                <a:ea typeface="Karla"/>
                <a:cs typeface="Karla"/>
                <a:sym typeface="Karla"/>
              </a:rPr>
              <a:t>Brand Identity</a:t>
            </a:r>
          </a:p>
        </p:txBody>
      </p:sp>
      <p:sp>
        <p:nvSpPr>
          <p:cNvPr id="143" name="Shape 143"/>
          <p:cNvSpPr txBox="1"/>
          <p:nvPr>
            <p:ph idx="1" type="body"/>
          </p:nvPr>
        </p:nvSpPr>
        <p:spPr>
          <a:xfrm>
            <a:off x="819150" y="1248750"/>
            <a:ext cx="7505700" cy="2946900"/>
          </a:xfrm>
          <a:prstGeom prst="rect">
            <a:avLst/>
          </a:prstGeom>
        </p:spPr>
        <p:txBody>
          <a:bodyPr anchorCtr="0" anchor="t" bIns="91425" lIns="91425" rIns="91425" wrap="square" tIns="91425">
            <a:noAutofit/>
          </a:bodyPr>
          <a:lstStyle/>
          <a:p>
            <a:pPr indent="-342900" lvl="0" marL="457200" rtl="0">
              <a:spcBef>
                <a:spcPts val="0"/>
              </a:spcBef>
              <a:buClr>
                <a:schemeClr val="accent3"/>
              </a:buClr>
              <a:buSzPct val="100000"/>
              <a:buFont typeface="Karla"/>
            </a:pPr>
            <a:r>
              <a:rPr lang="en" sz="1800">
                <a:solidFill>
                  <a:schemeClr val="accent3"/>
                </a:solidFill>
                <a:latin typeface="Karla"/>
                <a:ea typeface="Karla"/>
                <a:cs typeface="Karla"/>
                <a:sym typeface="Karla"/>
              </a:rPr>
              <a:t>Zara is known for their modern, innovative, and trendsetting fashion designs, all while maintaining reasonable prices and healthy, eco-friendly production practices</a:t>
            </a:r>
          </a:p>
          <a:p>
            <a:pPr lvl="0">
              <a:spcBef>
                <a:spcPts val="0"/>
              </a:spcBef>
              <a:buNone/>
            </a:pPr>
            <a:r>
              <a:t/>
            </a:r>
            <a:endParaRPr sz="1800">
              <a:solidFill>
                <a:schemeClr val="accent3"/>
              </a:solidFill>
              <a:latin typeface="Karla"/>
              <a:ea typeface="Karla"/>
              <a:cs typeface="Karla"/>
              <a:sym typeface="Karla"/>
            </a:endParaRPr>
          </a:p>
        </p:txBody>
      </p:sp>
      <p:pic>
        <p:nvPicPr>
          <p:cNvPr id="144" name="Shape 144"/>
          <p:cNvPicPr preferRelativeResize="0"/>
          <p:nvPr/>
        </p:nvPicPr>
        <p:blipFill>
          <a:blip r:embed="rId3">
            <a:alphaModFix/>
          </a:blip>
          <a:stretch>
            <a:fillRect/>
          </a:stretch>
        </p:blipFill>
        <p:spPr>
          <a:xfrm>
            <a:off x="2821801" y="2403000"/>
            <a:ext cx="3500404" cy="2333626"/>
          </a:xfrm>
          <a:prstGeom prst="rect">
            <a:avLst/>
          </a:prstGeom>
          <a:noFill/>
          <a:ln>
            <a:noFill/>
          </a:ln>
        </p:spPr>
      </p:pic>
      <p:pic>
        <p:nvPicPr>
          <p:cNvPr id="145" name="Shape 145"/>
          <p:cNvPicPr preferRelativeResize="0"/>
          <p:nvPr/>
        </p:nvPicPr>
        <p:blipFill>
          <a:blip r:embed="rId4">
            <a:alphaModFix/>
          </a:blip>
          <a:stretch>
            <a:fillRect/>
          </a:stretch>
        </p:blipFill>
        <p:spPr>
          <a:xfrm>
            <a:off x="7923796" y="4711650"/>
            <a:ext cx="952976" cy="152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Shape 150"/>
          <p:cNvSpPr txBox="1"/>
          <p:nvPr>
            <p:ph type="title"/>
          </p:nvPr>
        </p:nvSpPr>
        <p:spPr>
          <a:xfrm>
            <a:off x="819150" y="602600"/>
            <a:ext cx="7505700" cy="571800"/>
          </a:xfrm>
          <a:prstGeom prst="rect">
            <a:avLst/>
          </a:prstGeom>
        </p:spPr>
        <p:txBody>
          <a:bodyPr anchorCtr="0" anchor="t" bIns="91425" lIns="91425" rIns="91425" wrap="square" tIns="91425">
            <a:noAutofit/>
          </a:bodyPr>
          <a:lstStyle/>
          <a:p>
            <a:pPr lvl="0">
              <a:spcBef>
                <a:spcPts val="0"/>
              </a:spcBef>
              <a:buNone/>
            </a:pPr>
            <a:r>
              <a:rPr b="1" lang="en">
                <a:latin typeface="Karla"/>
                <a:ea typeface="Karla"/>
                <a:cs typeface="Karla"/>
                <a:sym typeface="Karla"/>
              </a:rPr>
              <a:t>Target Market</a:t>
            </a:r>
          </a:p>
        </p:txBody>
      </p:sp>
      <p:sp>
        <p:nvSpPr>
          <p:cNvPr id="151" name="Shape 151"/>
          <p:cNvSpPr txBox="1"/>
          <p:nvPr>
            <p:ph idx="1" type="body"/>
          </p:nvPr>
        </p:nvSpPr>
        <p:spPr>
          <a:xfrm>
            <a:off x="819150" y="1323000"/>
            <a:ext cx="4209600" cy="3253500"/>
          </a:xfrm>
          <a:prstGeom prst="rect">
            <a:avLst/>
          </a:prstGeom>
        </p:spPr>
        <p:txBody>
          <a:bodyPr anchorCtr="0" anchor="t" bIns="91425" lIns="91425" rIns="91425" wrap="square" tIns="91425">
            <a:noAutofit/>
          </a:bodyPr>
          <a:lstStyle/>
          <a:p>
            <a:pPr indent="-342900" lvl="0" marL="457200" rtl="0">
              <a:spcBef>
                <a:spcPts val="0"/>
              </a:spcBef>
              <a:spcAft>
                <a:spcPts val="0"/>
              </a:spcAft>
              <a:buClr>
                <a:schemeClr val="accent3"/>
              </a:buClr>
              <a:buSzPct val="100000"/>
              <a:buFont typeface="Karla"/>
            </a:pPr>
            <a:r>
              <a:rPr lang="en" sz="1800">
                <a:solidFill>
                  <a:schemeClr val="accent3"/>
                </a:solidFill>
                <a:latin typeface="Karla"/>
                <a:ea typeface="Karla"/>
                <a:cs typeface="Karla"/>
                <a:sym typeface="Karla"/>
              </a:rPr>
              <a:t>Zara targets the fashion-forward professional cosmopolitan who wants the latest trends at a luxury quality for less than luxury prices</a:t>
            </a:r>
          </a:p>
          <a:p>
            <a:pPr indent="-342900" lvl="0" marL="457200" rtl="0">
              <a:spcBef>
                <a:spcPts val="0"/>
              </a:spcBef>
              <a:spcAft>
                <a:spcPts val="0"/>
              </a:spcAft>
              <a:buClr>
                <a:schemeClr val="accent3"/>
              </a:buClr>
              <a:buSzPct val="100000"/>
              <a:buFont typeface="Karla"/>
            </a:pPr>
            <a:r>
              <a:rPr lang="en" sz="1800">
                <a:solidFill>
                  <a:schemeClr val="accent3"/>
                </a:solidFill>
                <a:latin typeface="Karla"/>
                <a:ea typeface="Karla"/>
                <a:cs typeface="Karla"/>
                <a:sym typeface="Karla"/>
              </a:rPr>
              <a:t>Their audience is also made up of people who care about the background behind their clothing</a:t>
            </a:r>
          </a:p>
          <a:p>
            <a:pPr indent="-342900" lvl="0" marL="457200" rtl="0">
              <a:spcBef>
                <a:spcPts val="0"/>
              </a:spcBef>
              <a:buClr>
                <a:schemeClr val="accent3"/>
              </a:buClr>
              <a:buSzPct val="100000"/>
              <a:buFont typeface="Karla"/>
            </a:pPr>
            <a:r>
              <a:rPr lang="en" sz="1800">
                <a:solidFill>
                  <a:schemeClr val="accent3"/>
                </a:solidFill>
                <a:latin typeface="Karla"/>
                <a:ea typeface="Karla"/>
                <a:cs typeface="Karla"/>
                <a:sym typeface="Karla"/>
              </a:rPr>
              <a:t>The age group would mainly consist of ages 20-40</a:t>
            </a:r>
          </a:p>
        </p:txBody>
      </p:sp>
      <p:pic>
        <p:nvPicPr>
          <p:cNvPr id="152" name="Shape 152"/>
          <p:cNvPicPr preferRelativeResize="0"/>
          <p:nvPr/>
        </p:nvPicPr>
        <p:blipFill rotWithShape="1">
          <a:blip r:embed="rId3">
            <a:alphaModFix/>
          </a:blip>
          <a:srcRect b="0" l="1797" r="0" t="0"/>
          <a:stretch/>
        </p:blipFill>
        <p:spPr>
          <a:xfrm>
            <a:off x="5271750" y="1807600"/>
            <a:ext cx="3368251" cy="2284299"/>
          </a:xfrm>
          <a:prstGeom prst="rect">
            <a:avLst/>
          </a:prstGeom>
          <a:noFill/>
          <a:ln>
            <a:noFill/>
          </a:ln>
        </p:spPr>
      </p:pic>
      <p:pic>
        <p:nvPicPr>
          <p:cNvPr id="153" name="Shape 153"/>
          <p:cNvPicPr preferRelativeResize="0"/>
          <p:nvPr/>
        </p:nvPicPr>
        <p:blipFill>
          <a:blip r:embed="rId4">
            <a:alphaModFix/>
          </a:blip>
          <a:stretch>
            <a:fillRect/>
          </a:stretch>
        </p:blipFill>
        <p:spPr>
          <a:xfrm>
            <a:off x="7923796" y="4711650"/>
            <a:ext cx="952976" cy="152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Shape 158"/>
          <p:cNvSpPr txBox="1"/>
          <p:nvPr>
            <p:ph type="title"/>
          </p:nvPr>
        </p:nvSpPr>
        <p:spPr>
          <a:xfrm>
            <a:off x="819150" y="211100"/>
            <a:ext cx="7505700" cy="632700"/>
          </a:xfrm>
          <a:prstGeom prst="rect">
            <a:avLst/>
          </a:prstGeom>
        </p:spPr>
        <p:txBody>
          <a:bodyPr anchorCtr="0" anchor="t" bIns="91425" lIns="91425" rIns="91425" wrap="square" tIns="91425">
            <a:noAutofit/>
          </a:bodyPr>
          <a:lstStyle/>
          <a:p>
            <a:pPr lvl="0">
              <a:spcBef>
                <a:spcPts val="0"/>
              </a:spcBef>
              <a:buNone/>
            </a:pPr>
            <a:r>
              <a:rPr b="1" lang="en">
                <a:latin typeface="Karla"/>
                <a:ea typeface="Karla"/>
                <a:cs typeface="Karla"/>
                <a:sym typeface="Karla"/>
              </a:rPr>
              <a:t>“Say Your Name” Campaign</a:t>
            </a:r>
          </a:p>
        </p:txBody>
      </p:sp>
      <p:pic>
        <p:nvPicPr>
          <p:cNvPr id="159" name="Shape 159"/>
          <p:cNvPicPr preferRelativeResize="0"/>
          <p:nvPr/>
        </p:nvPicPr>
        <p:blipFill>
          <a:blip r:embed="rId3">
            <a:alphaModFix/>
          </a:blip>
          <a:stretch>
            <a:fillRect/>
          </a:stretch>
        </p:blipFill>
        <p:spPr>
          <a:xfrm>
            <a:off x="1763946" y="884300"/>
            <a:ext cx="3375226" cy="2522975"/>
          </a:xfrm>
          <a:prstGeom prst="rect">
            <a:avLst/>
          </a:prstGeom>
          <a:noFill/>
          <a:ln>
            <a:noFill/>
          </a:ln>
        </p:spPr>
      </p:pic>
      <p:pic>
        <p:nvPicPr>
          <p:cNvPr id="160" name="Shape 160"/>
          <p:cNvPicPr preferRelativeResize="0"/>
          <p:nvPr/>
        </p:nvPicPr>
        <p:blipFill>
          <a:blip r:embed="rId4">
            <a:alphaModFix/>
          </a:blip>
          <a:stretch>
            <a:fillRect/>
          </a:stretch>
        </p:blipFill>
        <p:spPr>
          <a:xfrm>
            <a:off x="6974400" y="449475"/>
            <a:ext cx="1634050" cy="2081777"/>
          </a:xfrm>
          <a:prstGeom prst="rect">
            <a:avLst/>
          </a:prstGeom>
          <a:noFill/>
          <a:ln>
            <a:noFill/>
          </a:ln>
        </p:spPr>
      </p:pic>
      <p:pic>
        <p:nvPicPr>
          <p:cNvPr id="161" name="Shape 161"/>
          <p:cNvPicPr preferRelativeResize="0"/>
          <p:nvPr/>
        </p:nvPicPr>
        <p:blipFill>
          <a:blip r:embed="rId5">
            <a:alphaModFix/>
          </a:blip>
          <a:stretch>
            <a:fillRect/>
          </a:stretch>
        </p:blipFill>
        <p:spPr>
          <a:xfrm>
            <a:off x="515400" y="2637275"/>
            <a:ext cx="1634050" cy="2083414"/>
          </a:xfrm>
          <a:prstGeom prst="rect">
            <a:avLst/>
          </a:prstGeom>
          <a:noFill/>
          <a:ln>
            <a:noFill/>
          </a:ln>
        </p:spPr>
      </p:pic>
      <p:pic>
        <p:nvPicPr>
          <p:cNvPr id="162" name="Shape 162"/>
          <p:cNvPicPr preferRelativeResize="0"/>
          <p:nvPr/>
        </p:nvPicPr>
        <p:blipFill>
          <a:blip r:embed="rId6">
            <a:alphaModFix/>
          </a:blip>
          <a:stretch>
            <a:fillRect/>
          </a:stretch>
        </p:blipFill>
        <p:spPr>
          <a:xfrm>
            <a:off x="4761175" y="2150479"/>
            <a:ext cx="3375226" cy="2522971"/>
          </a:xfrm>
          <a:prstGeom prst="rect">
            <a:avLst/>
          </a:prstGeom>
          <a:noFill/>
          <a:ln>
            <a:noFill/>
          </a:ln>
        </p:spPr>
      </p:pic>
      <p:pic>
        <p:nvPicPr>
          <p:cNvPr id="163" name="Shape 163"/>
          <p:cNvPicPr preferRelativeResize="0"/>
          <p:nvPr/>
        </p:nvPicPr>
        <p:blipFill>
          <a:blip r:embed="rId7">
            <a:alphaModFix/>
          </a:blip>
          <a:stretch>
            <a:fillRect/>
          </a:stretch>
        </p:blipFill>
        <p:spPr>
          <a:xfrm>
            <a:off x="7923796" y="4711650"/>
            <a:ext cx="952976" cy="152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Shape 168"/>
          <p:cNvSpPr txBox="1"/>
          <p:nvPr>
            <p:ph type="title"/>
          </p:nvPr>
        </p:nvSpPr>
        <p:spPr>
          <a:xfrm>
            <a:off x="819150" y="845600"/>
            <a:ext cx="7505700" cy="659700"/>
          </a:xfrm>
          <a:prstGeom prst="rect">
            <a:avLst/>
          </a:prstGeom>
        </p:spPr>
        <p:txBody>
          <a:bodyPr anchorCtr="0" anchor="t" bIns="91425" lIns="91425" rIns="91425" wrap="square" tIns="91425">
            <a:noAutofit/>
          </a:bodyPr>
          <a:lstStyle/>
          <a:p>
            <a:pPr lvl="0">
              <a:spcBef>
                <a:spcPts val="0"/>
              </a:spcBef>
              <a:buNone/>
            </a:pPr>
            <a:r>
              <a:rPr b="1" lang="en" sz="2500">
                <a:latin typeface="Karla"/>
                <a:ea typeface="Karla"/>
                <a:cs typeface="Karla"/>
                <a:sym typeface="Karla"/>
              </a:rPr>
              <a:t>“Say Your Name” Campaign (Fall/Winter 2015)</a:t>
            </a:r>
          </a:p>
        </p:txBody>
      </p:sp>
      <p:sp>
        <p:nvSpPr>
          <p:cNvPr id="169" name="Shape 169"/>
          <p:cNvSpPr txBox="1"/>
          <p:nvPr>
            <p:ph idx="1" type="body"/>
          </p:nvPr>
        </p:nvSpPr>
        <p:spPr>
          <a:xfrm>
            <a:off x="819150" y="1606500"/>
            <a:ext cx="7505700" cy="2838900"/>
          </a:xfrm>
          <a:prstGeom prst="rect">
            <a:avLst/>
          </a:prstGeom>
        </p:spPr>
        <p:txBody>
          <a:bodyPr anchorCtr="0" anchor="t" bIns="91425" lIns="91425" rIns="91425" wrap="square" tIns="91425">
            <a:noAutofit/>
          </a:bodyPr>
          <a:lstStyle/>
          <a:p>
            <a:pPr indent="-342900" lvl="0" marL="457200" rtl="0">
              <a:spcBef>
                <a:spcPts val="0"/>
              </a:spcBef>
              <a:spcAft>
                <a:spcPts val="0"/>
              </a:spcAft>
              <a:buClr>
                <a:schemeClr val="accent3"/>
              </a:buClr>
              <a:buSzPct val="100000"/>
              <a:buFont typeface="Karla"/>
            </a:pPr>
            <a:r>
              <a:rPr lang="en" sz="1800">
                <a:solidFill>
                  <a:schemeClr val="accent3"/>
                </a:solidFill>
                <a:latin typeface="Karla"/>
                <a:ea typeface="Karla"/>
                <a:cs typeface="Karla"/>
                <a:sym typeface="Karla"/>
              </a:rPr>
              <a:t>This campaign focused on the representation of who you are through the clothes you wear</a:t>
            </a:r>
          </a:p>
          <a:p>
            <a:pPr indent="-342900" lvl="0" marL="457200" rtl="0">
              <a:spcBef>
                <a:spcPts val="0"/>
              </a:spcBef>
              <a:spcAft>
                <a:spcPts val="0"/>
              </a:spcAft>
              <a:buClr>
                <a:schemeClr val="accent3"/>
              </a:buClr>
              <a:buSzPct val="100000"/>
              <a:buFont typeface="Karla"/>
            </a:pPr>
            <a:r>
              <a:rPr lang="en" sz="1800">
                <a:solidFill>
                  <a:schemeClr val="accent3"/>
                </a:solidFill>
                <a:latin typeface="Karla"/>
                <a:ea typeface="Karla"/>
                <a:cs typeface="Karla"/>
                <a:sym typeface="Karla"/>
              </a:rPr>
              <a:t>The simple photographs with the “Say Your Name” text is minimal, yet interesting, which is Zara’s identity and follows consistency</a:t>
            </a:r>
          </a:p>
          <a:p>
            <a:pPr indent="-342900" lvl="0" marL="457200" rtl="0">
              <a:spcBef>
                <a:spcPts val="0"/>
              </a:spcBef>
              <a:buClr>
                <a:schemeClr val="accent3"/>
              </a:buClr>
              <a:buSzPct val="100000"/>
              <a:buFont typeface="Karla"/>
            </a:pPr>
            <a:r>
              <a:rPr lang="en" sz="1800">
                <a:solidFill>
                  <a:schemeClr val="accent3"/>
                </a:solidFill>
                <a:latin typeface="Karla"/>
                <a:ea typeface="Karla"/>
                <a:cs typeface="Karla"/>
                <a:sym typeface="Karla"/>
              </a:rPr>
              <a:t>It gets the message across that they want customers to buy their products to show who they are, which resonates with </a:t>
            </a:r>
            <a:r>
              <a:rPr i="1" lang="en" sz="1800">
                <a:solidFill>
                  <a:schemeClr val="accent3"/>
                </a:solidFill>
                <a:latin typeface="Karla"/>
                <a:ea typeface="Karla"/>
                <a:cs typeface="Karla"/>
                <a:sym typeface="Karla"/>
              </a:rPr>
              <a:t>all</a:t>
            </a:r>
            <a:r>
              <a:rPr lang="en" sz="1800">
                <a:solidFill>
                  <a:schemeClr val="accent3"/>
                </a:solidFill>
                <a:latin typeface="Karla"/>
                <a:ea typeface="Karla"/>
                <a:cs typeface="Karla"/>
                <a:sym typeface="Karla"/>
              </a:rPr>
              <a:t> people purchasing clothing</a:t>
            </a:r>
          </a:p>
        </p:txBody>
      </p:sp>
      <p:pic>
        <p:nvPicPr>
          <p:cNvPr id="170" name="Shape 170"/>
          <p:cNvPicPr preferRelativeResize="0"/>
          <p:nvPr/>
        </p:nvPicPr>
        <p:blipFill>
          <a:blip r:embed="rId3">
            <a:alphaModFix/>
          </a:blip>
          <a:stretch>
            <a:fillRect/>
          </a:stretch>
        </p:blipFill>
        <p:spPr>
          <a:xfrm>
            <a:off x="7923796" y="4711650"/>
            <a:ext cx="952976" cy="152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Shape 175"/>
          <p:cNvSpPr txBox="1"/>
          <p:nvPr>
            <p:ph type="title"/>
          </p:nvPr>
        </p:nvSpPr>
        <p:spPr>
          <a:xfrm>
            <a:off x="819150" y="521600"/>
            <a:ext cx="7505700" cy="632700"/>
          </a:xfrm>
          <a:prstGeom prst="rect">
            <a:avLst/>
          </a:prstGeom>
        </p:spPr>
        <p:txBody>
          <a:bodyPr anchorCtr="0" anchor="t" bIns="91425" lIns="91425" rIns="91425" wrap="square" tIns="91425">
            <a:noAutofit/>
          </a:bodyPr>
          <a:lstStyle/>
          <a:p>
            <a:pPr lvl="0">
              <a:spcBef>
                <a:spcPts val="0"/>
              </a:spcBef>
              <a:buNone/>
            </a:pPr>
            <a:r>
              <a:rPr b="1" lang="en" sz="2700">
                <a:latin typeface="Karla"/>
                <a:ea typeface="Karla"/>
                <a:cs typeface="Karla"/>
                <a:sym typeface="Karla"/>
              </a:rPr>
              <a:t>“Love Your Curves” Campaign (Spring 2017)</a:t>
            </a:r>
          </a:p>
        </p:txBody>
      </p:sp>
      <p:pic>
        <p:nvPicPr>
          <p:cNvPr id="176" name="Shape 176"/>
          <p:cNvPicPr preferRelativeResize="0"/>
          <p:nvPr/>
        </p:nvPicPr>
        <p:blipFill>
          <a:blip r:embed="rId3">
            <a:alphaModFix/>
          </a:blip>
          <a:stretch>
            <a:fillRect/>
          </a:stretch>
        </p:blipFill>
        <p:spPr>
          <a:xfrm>
            <a:off x="1133338" y="1154300"/>
            <a:ext cx="2560826" cy="3644951"/>
          </a:xfrm>
          <a:prstGeom prst="rect">
            <a:avLst/>
          </a:prstGeom>
          <a:noFill/>
          <a:ln>
            <a:noFill/>
          </a:ln>
        </p:spPr>
      </p:pic>
      <p:pic>
        <p:nvPicPr>
          <p:cNvPr id="177" name="Shape 177"/>
          <p:cNvPicPr preferRelativeResize="0"/>
          <p:nvPr/>
        </p:nvPicPr>
        <p:blipFill>
          <a:blip r:embed="rId4">
            <a:alphaModFix/>
          </a:blip>
          <a:stretch>
            <a:fillRect/>
          </a:stretch>
        </p:blipFill>
        <p:spPr>
          <a:xfrm>
            <a:off x="7923796" y="4711650"/>
            <a:ext cx="952976" cy="152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Shape 182"/>
          <p:cNvSpPr txBox="1"/>
          <p:nvPr>
            <p:ph type="title"/>
          </p:nvPr>
        </p:nvSpPr>
        <p:spPr>
          <a:xfrm>
            <a:off x="819150" y="845600"/>
            <a:ext cx="7505700" cy="605700"/>
          </a:xfrm>
          <a:prstGeom prst="rect">
            <a:avLst/>
          </a:prstGeom>
        </p:spPr>
        <p:txBody>
          <a:bodyPr anchorCtr="0" anchor="t" bIns="91425" lIns="91425" rIns="91425" wrap="square" tIns="91425">
            <a:noAutofit/>
          </a:bodyPr>
          <a:lstStyle/>
          <a:p>
            <a:pPr lvl="0">
              <a:spcBef>
                <a:spcPts val="0"/>
              </a:spcBef>
              <a:buNone/>
            </a:pPr>
            <a:r>
              <a:rPr b="1" lang="en" sz="2700">
                <a:latin typeface="Karla"/>
                <a:ea typeface="Karla"/>
                <a:cs typeface="Karla"/>
                <a:sym typeface="Karla"/>
              </a:rPr>
              <a:t>“Love Your Curves” Campaign (Spring 2017)</a:t>
            </a:r>
          </a:p>
        </p:txBody>
      </p:sp>
      <p:sp>
        <p:nvSpPr>
          <p:cNvPr id="183" name="Shape 183"/>
          <p:cNvSpPr txBox="1"/>
          <p:nvPr>
            <p:ph idx="1" type="body"/>
          </p:nvPr>
        </p:nvSpPr>
        <p:spPr>
          <a:xfrm>
            <a:off x="819150" y="1451300"/>
            <a:ext cx="7505700" cy="2987400"/>
          </a:xfrm>
          <a:prstGeom prst="rect">
            <a:avLst/>
          </a:prstGeom>
        </p:spPr>
        <p:txBody>
          <a:bodyPr anchorCtr="0" anchor="t" bIns="91425" lIns="91425" rIns="91425" wrap="square" tIns="91425">
            <a:noAutofit/>
          </a:bodyPr>
          <a:lstStyle/>
          <a:p>
            <a:pPr indent="-342900" lvl="0" marL="457200" rtl="0">
              <a:spcBef>
                <a:spcPts val="0"/>
              </a:spcBef>
              <a:spcAft>
                <a:spcPts val="0"/>
              </a:spcAft>
              <a:buClr>
                <a:schemeClr val="accent3"/>
              </a:buClr>
              <a:buSzPct val="100000"/>
              <a:buFont typeface="Karla"/>
            </a:pPr>
            <a:r>
              <a:rPr lang="en" sz="1800">
                <a:solidFill>
                  <a:schemeClr val="accent3"/>
                </a:solidFill>
                <a:latin typeface="Karla"/>
                <a:ea typeface="Karla"/>
                <a:cs typeface="Karla"/>
                <a:sym typeface="Karla"/>
              </a:rPr>
              <a:t>Zara tried to appeal to all types of body types with this ad, but failed in the execution</a:t>
            </a:r>
          </a:p>
          <a:p>
            <a:pPr indent="-342900" lvl="0" marL="457200" rtl="0">
              <a:spcBef>
                <a:spcPts val="0"/>
              </a:spcBef>
              <a:spcAft>
                <a:spcPts val="0"/>
              </a:spcAft>
              <a:buClr>
                <a:schemeClr val="accent3"/>
              </a:buClr>
              <a:buSzPct val="100000"/>
              <a:buFont typeface="Karla"/>
            </a:pPr>
            <a:r>
              <a:rPr lang="en" sz="1800">
                <a:solidFill>
                  <a:schemeClr val="accent3"/>
                </a:solidFill>
                <a:latin typeface="Karla"/>
                <a:ea typeface="Karla"/>
                <a:cs typeface="Karla"/>
                <a:sym typeface="Karla"/>
              </a:rPr>
              <a:t>The idea was strategic because it would evolve their target audience to </a:t>
            </a:r>
            <a:r>
              <a:rPr i="1" lang="en" sz="1800">
                <a:solidFill>
                  <a:schemeClr val="accent3"/>
                </a:solidFill>
                <a:latin typeface="Karla"/>
                <a:ea typeface="Karla"/>
                <a:cs typeface="Karla"/>
                <a:sym typeface="Karla"/>
              </a:rPr>
              <a:t>not just </a:t>
            </a:r>
            <a:r>
              <a:rPr lang="en" sz="1800">
                <a:solidFill>
                  <a:schemeClr val="accent3"/>
                </a:solidFill>
                <a:latin typeface="Karla"/>
                <a:ea typeface="Karla"/>
                <a:cs typeface="Karla"/>
                <a:sym typeface="Karla"/>
              </a:rPr>
              <a:t>people who look like their models</a:t>
            </a:r>
          </a:p>
          <a:p>
            <a:pPr indent="-342900" lvl="0" marL="457200">
              <a:spcBef>
                <a:spcPts val="0"/>
              </a:spcBef>
              <a:buClr>
                <a:schemeClr val="accent3"/>
              </a:buClr>
              <a:buSzPct val="100000"/>
              <a:buFont typeface="Karla"/>
            </a:pPr>
            <a:r>
              <a:rPr lang="en" sz="1800">
                <a:solidFill>
                  <a:schemeClr val="accent3"/>
                </a:solidFill>
                <a:latin typeface="Karla"/>
                <a:ea typeface="Karla"/>
                <a:cs typeface="Karla"/>
                <a:sym typeface="Karla"/>
              </a:rPr>
              <a:t>Because both models in the ad were thin and did not have curves, their ad lacked the success that it could have and caused a lot of controversy within Zara customers</a:t>
            </a:r>
          </a:p>
        </p:txBody>
      </p:sp>
      <p:pic>
        <p:nvPicPr>
          <p:cNvPr id="184" name="Shape 184"/>
          <p:cNvPicPr preferRelativeResize="0"/>
          <p:nvPr/>
        </p:nvPicPr>
        <p:blipFill>
          <a:blip r:embed="rId3">
            <a:alphaModFix/>
          </a:blip>
          <a:stretch>
            <a:fillRect/>
          </a:stretch>
        </p:blipFill>
        <p:spPr>
          <a:xfrm>
            <a:off x="7923796" y="4711650"/>
            <a:ext cx="952976" cy="152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Shape 189"/>
          <p:cNvSpPr txBox="1"/>
          <p:nvPr>
            <p:ph type="title"/>
          </p:nvPr>
        </p:nvSpPr>
        <p:spPr>
          <a:xfrm>
            <a:off x="549150" y="476775"/>
            <a:ext cx="7505700" cy="673200"/>
          </a:xfrm>
          <a:prstGeom prst="rect">
            <a:avLst/>
          </a:prstGeom>
        </p:spPr>
        <p:txBody>
          <a:bodyPr anchorCtr="0" anchor="t" bIns="91425" lIns="91425" rIns="91425" wrap="square" tIns="91425">
            <a:noAutofit/>
          </a:bodyPr>
          <a:lstStyle/>
          <a:p>
            <a:pPr lvl="0" rtl="0">
              <a:spcBef>
                <a:spcPts val="0"/>
              </a:spcBef>
              <a:buNone/>
            </a:pPr>
            <a:r>
              <a:rPr b="1" lang="en">
                <a:latin typeface="Karla"/>
                <a:ea typeface="Karla"/>
                <a:cs typeface="Karla"/>
                <a:sym typeface="Karla"/>
              </a:rPr>
              <a:t>Recommendations</a:t>
            </a:r>
          </a:p>
        </p:txBody>
      </p:sp>
      <p:sp>
        <p:nvSpPr>
          <p:cNvPr id="190" name="Shape 190"/>
          <p:cNvSpPr txBox="1"/>
          <p:nvPr>
            <p:ph idx="1" type="body"/>
          </p:nvPr>
        </p:nvSpPr>
        <p:spPr>
          <a:xfrm>
            <a:off x="549150" y="1102725"/>
            <a:ext cx="5519100" cy="3577500"/>
          </a:xfrm>
          <a:prstGeom prst="rect">
            <a:avLst/>
          </a:prstGeom>
        </p:spPr>
        <p:txBody>
          <a:bodyPr anchorCtr="0" anchor="t" bIns="91425" lIns="91425" rIns="91425" wrap="square" tIns="91425">
            <a:noAutofit/>
          </a:bodyPr>
          <a:lstStyle/>
          <a:p>
            <a:pPr indent="-330200" lvl="0" marL="457200" rtl="0">
              <a:spcBef>
                <a:spcPts val="0"/>
              </a:spcBef>
              <a:spcAft>
                <a:spcPts val="0"/>
              </a:spcAft>
              <a:buClr>
                <a:schemeClr val="accent3"/>
              </a:buClr>
              <a:buSzPct val="100000"/>
              <a:buFont typeface="Karla"/>
            </a:pPr>
            <a:r>
              <a:rPr lang="en" sz="1600">
                <a:solidFill>
                  <a:schemeClr val="accent3"/>
                </a:solidFill>
                <a:latin typeface="Karla"/>
                <a:ea typeface="Karla"/>
                <a:cs typeface="Karla"/>
                <a:sym typeface="Karla"/>
              </a:rPr>
              <a:t>I have always been aware that Zara cares so much about how their products are made, but this is not made evident to all of their audience</a:t>
            </a:r>
          </a:p>
          <a:p>
            <a:pPr indent="-330200" lvl="0" marL="457200" rtl="0">
              <a:spcBef>
                <a:spcPts val="0"/>
              </a:spcBef>
              <a:spcAft>
                <a:spcPts val="0"/>
              </a:spcAft>
              <a:buClr>
                <a:schemeClr val="accent3"/>
              </a:buClr>
              <a:buSzPct val="100000"/>
              <a:buFont typeface="Karla"/>
            </a:pPr>
            <a:r>
              <a:rPr lang="en" sz="1600">
                <a:solidFill>
                  <a:schemeClr val="accent3"/>
                </a:solidFill>
                <a:latin typeface="Karla"/>
                <a:ea typeface="Karla"/>
                <a:cs typeface="Karla"/>
                <a:sym typeface="Karla"/>
              </a:rPr>
              <a:t>In order to strengthen the effect of their brand positioning and to create awareness, I think they should release an ad campaign focusing on how they make their products in terms of being eco-friendly</a:t>
            </a:r>
          </a:p>
          <a:p>
            <a:pPr indent="-330200" lvl="1" marL="914400" rtl="0">
              <a:spcBef>
                <a:spcPts val="0"/>
              </a:spcBef>
              <a:buClr>
                <a:schemeClr val="accent3"/>
              </a:buClr>
              <a:buSzPct val="100000"/>
              <a:buFont typeface="Karla"/>
            </a:pPr>
            <a:r>
              <a:rPr lang="en" sz="1600">
                <a:solidFill>
                  <a:schemeClr val="accent3"/>
                </a:solidFill>
                <a:latin typeface="Karla"/>
                <a:ea typeface="Karla"/>
                <a:cs typeface="Karla"/>
                <a:sym typeface="Karla"/>
              </a:rPr>
              <a:t>This would then extend their target audience to those committed to the environment, as well as reinforce the distinction between Zara and other brands that will sway audiences to choose Zara</a:t>
            </a:r>
          </a:p>
        </p:txBody>
      </p:sp>
      <p:pic>
        <p:nvPicPr>
          <p:cNvPr id="191" name="Shape 191"/>
          <p:cNvPicPr preferRelativeResize="0"/>
          <p:nvPr/>
        </p:nvPicPr>
        <p:blipFill rotWithShape="1">
          <a:blip r:embed="rId3">
            <a:alphaModFix/>
          </a:blip>
          <a:srcRect b="0" l="2190" r="0" t="0"/>
          <a:stretch/>
        </p:blipFill>
        <p:spPr>
          <a:xfrm>
            <a:off x="6042525" y="1523025"/>
            <a:ext cx="2690076" cy="1831726"/>
          </a:xfrm>
          <a:prstGeom prst="rect">
            <a:avLst/>
          </a:prstGeom>
          <a:noFill/>
          <a:ln>
            <a:noFill/>
          </a:ln>
        </p:spPr>
      </p:pic>
      <p:pic>
        <p:nvPicPr>
          <p:cNvPr id="192" name="Shape 192"/>
          <p:cNvPicPr preferRelativeResize="0"/>
          <p:nvPr/>
        </p:nvPicPr>
        <p:blipFill>
          <a:blip r:embed="rId4">
            <a:alphaModFix/>
          </a:blip>
          <a:stretch>
            <a:fillRect/>
          </a:stretch>
        </p:blipFill>
        <p:spPr>
          <a:xfrm>
            <a:off x="7923796" y="4711650"/>
            <a:ext cx="952976" cy="1527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