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Override PartName="/ppt/slideMasters/slideMaster2.xml" ContentType="application/vnd.openxmlformats-officedocument.presentationml.slideMaster+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31.xml" ContentType="application/vnd.openxmlformats-officedocument.presentationml.notesSlide+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s/slide28.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notesSlides/notesSlide30.xml" ContentType="application/vnd.openxmlformats-officedocument.presentationml.notesSlide+xml"/>
  <Override PartName="/ppt/slideLayouts/slideLayout15.xml" ContentType="application/vnd.openxmlformats-officedocument.presentationml.slideLayout+xml"/>
  <Override PartName="/ppt/slides/slide27.xml" ContentType="application/vnd.openxmlformats-officedocument.presentationml.slide+xml"/>
  <Override PartName="/ppt/notesSlides/notesSlide29.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slideLayouts/slideLayout14.xml" ContentType="application/vnd.openxmlformats-officedocument.presentationml.slideLayout+xml"/>
  <Override PartName="/ppt/notesSlides/notesSlide28.xml" ContentType="application/vnd.openxmlformats-officedocument.presentationml.notes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Layouts/slideLayout13.xml" ContentType="application/vnd.openxmlformats-officedocument.presentationml.slideLayout+xml"/>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Layouts/slideLayout22.xml" ContentType="application/vnd.openxmlformats-officedocument.presentationml.slideLayout+xml"/>
  <Override PartName="/ppt/slides/slide2.xml" ContentType="application/vnd.openxmlformats-officedocument.presentationml.slide+xml"/>
  <Override PartName="/ppt/notesSlides/notesSlide20.xml" ContentType="application/vnd.openxmlformats-officedocument.presentationml.notes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34.xml" ContentType="application/vnd.openxmlformats-officedocument.presentationml.notesSlide+xml"/>
  <Override PartName="/ppt/notesSlides/notesSlide4.xml" ContentType="application/vnd.openxmlformats-officedocument.presentationml.notesSlide+xml"/>
  <Override PartName="/ppt/slideLayouts/slideLayout19.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26.xml" ContentType="application/vnd.openxmlformats-officedocument.presentationml.notesSlide+xml"/>
  <Override PartName="/ppt/slideLayouts/slideLayout8.xml" ContentType="application/vnd.openxmlformats-officedocument.presentationml.slideLayout+xml"/>
  <Override PartName="/ppt/slideLayouts/slideLayout21.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3.xml" ContentType="application/vnd.openxmlformats-officedocument.presentationml.notesSlide+xml"/>
  <Override PartName="/ppt/notesSlides/notesSlide3.xml" ContentType="application/vnd.openxmlformats-officedocument.presentationml.notes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s/slide23.xml" ContentType="application/vnd.openxmlformats-officedocument.presentationml.slide+xml"/>
  <Override PartName="/ppt/notesSlides/notesSlide25.xml" ContentType="application/vnd.openxmlformats-officedocument.presentationml.notesSlide+xml"/>
  <Override PartName="/ppt/slides/slide7.xml" ContentType="application/vnd.openxmlformats-officedocument.presentationml.slide+xml"/>
  <Override PartName="/ppt/slideLayouts/slideLayout7.xml" ContentType="application/vnd.openxmlformats-officedocument.presentationml.slideLayout+xml"/>
  <Override PartName="/ppt/slideLayouts/slideLayout20.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notesSlides/notesSlide32.xml" ContentType="application/vnd.openxmlformats-officedocument.presentationml.notesSlide+xml"/>
  <Override PartName="/ppt/notesSlides/notesSlide2.xml" ContentType="application/vnd.openxmlformats-officedocument.presentationml.notesSlide+xml"/>
  <Override PartName="/ppt/slideLayouts/slideLayout17.xml" ContentType="application/vnd.openxmlformats-officedocument.presentationml.slideLayout+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presentation.xml" ContentType="application/vnd.openxmlformats-officedocument.presentationml.presentation.main+xml"/>
  <Override PartName="/ppt/slideLayouts/slideLayout10.xml" ContentType="application/vnd.openxmlformats-officedocument.presentationml.slideLayout+xml"/>
  <Override PartName="/ppt/slides/slide6.xml" ContentType="application/vnd.openxmlformats-officedocument.presentationml.slide+xml"/>
  <Default Extension="bin" ContentType="application/vnd.openxmlformats-officedocument.presentationml.printerSettings"/>
  <Override PartName="/ppt/slideLayouts/slideLayout6.xml" ContentType="application/vnd.openxmlformats-officedocument.presentationml.slideLayout+xml"/>
  <Override PartName="/ppt/slides/slide31.xml" ContentType="application/vnd.openxmlformats-officedocument.presentationml.slide+xml"/>
  <Override PartName="/ppt/notesSlides/notesSlide24.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70" r:id="rId1"/>
    <p:sldMasterId id="2147483671" r:id="rId2"/>
  </p:sldMasterIdLst>
  <p:notesMasterIdLst>
    <p:notesMasterId r:id="rId3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p15="http://schemas.microsoft.com/office/powerpoint/2012/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08"/>
    <p:restoredTop sz="94643"/>
  </p:normalViewPr>
  <p:slideViewPr>
    <p:cSldViewPr snapToGrid="0" snapToObjects="1">
      <p:cViewPr varScale="1">
        <p:scale>
          <a:sx n="190" d="100"/>
          <a:sy n="190" d="100"/>
        </p:scale>
        <p:origin x="-104" y="-352"/>
      </p:cViewPr>
      <p:guideLst>
        <p:guide orient="horz" pos="162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 name="Shape 1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3" name="Shape 1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2" name="Shape 2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7" name="Shape 2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3" name="Shape 2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0" name="Shape 2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8" name="Shape 2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7" name="Shape 2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7" name="Shape 2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52"/>
        <p:cNvGrpSpPr/>
        <p:nvPr/>
      </p:nvGrpSpPr>
      <p:grpSpPr>
        <a:xfrm>
          <a:off x="0" y="0"/>
          <a:ext cx="0" cy="0"/>
          <a:chOff x="0" y="0"/>
          <a:chExt cx="0" cy="0"/>
        </a:xfrm>
      </p:grpSpPr>
      <p:sp>
        <p:nvSpPr>
          <p:cNvPr id="253" name="Shape 25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4" name="Shape 2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61"/>
        <p:cNvGrpSpPr/>
        <p:nvPr/>
      </p:nvGrpSpPr>
      <p:grpSpPr>
        <a:xfrm>
          <a:off x="0" y="0"/>
          <a:ext cx="0" cy="0"/>
          <a:chOff x="0" y="0"/>
          <a:chExt cx="0" cy="0"/>
        </a:xfrm>
      </p:grpSpPr>
      <p:sp>
        <p:nvSpPr>
          <p:cNvPr id="262" name="Shape 26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3" name="Shape 2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69"/>
        <p:cNvGrpSpPr/>
        <p:nvPr/>
      </p:nvGrpSpPr>
      <p:grpSpPr>
        <a:xfrm>
          <a:off x="0" y="0"/>
          <a:ext cx="0" cy="0"/>
          <a:chOff x="0" y="0"/>
          <a:chExt cx="0" cy="0"/>
        </a:xfrm>
      </p:grpSpPr>
      <p:sp>
        <p:nvSpPr>
          <p:cNvPr id="270" name="Shape 27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1" name="Shape 2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8" name="Shape 2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85"/>
        <p:cNvGrpSpPr/>
        <p:nvPr/>
      </p:nvGrpSpPr>
      <p:grpSpPr>
        <a:xfrm>
          <a:off x="0" y="0"/>
          <a:ext cx="0" cy="0"/>
          <a:chOff x="0" y="0"/>
          <a:chExt cx="0" cy="0"/>
        </a:xfrm>
      </p:grpSpPr>
      <p:sp>
        <p:nvSpPr>
          <p:cNvPr id="286" name="Shape 28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7" name="Shape 2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293"/>
        <p:cNvGrpSpPr/>
        <p:nvPr/>
      </p:nvGrpSpPr>
      <p:grpSpPr>
        <a:xfrm>
          <a:off x="0" y="0"/>
          <a:ext cx="0" cy="0"/>
          <a:chOff x="0" y="0"/>
          <a:chExt cx="0" cy="0"/>
        </a:xfrm>
      </p:grpSpPr>
      <p:sp>
        <p:nvSpPr>
          <p:cNvPr id="294" name="Shape 29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5" name="Shape 2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01"/>
        <p:cNvGrpSpPr/>
        <p:nvPr/>
      </p:nvGrpSpPr>
      <p:grpSpPr>
        <a:xfrm>
          <a:off x="0" y="0"/>
          <a:ext cx="0" cy="0"/>
          <a:chOff x="0" y="0"/>
          <a:chExt cx="0" cy="0"/>
        </a:xfrm>
      </p:grpSpPr>
      <p:sp>
        <p:nvSpPr>
          <p:cNvPr id="302" name="Shape 30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3" name="Shape 3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08"/>
        <p:cNvGrpSpPr/>
        <p:nvPr/>
      </p:nvGrpSpPr>
      <p:grpSpPr>
        <a:xfrm>
          <a:off x="0" y="0"/>
          <a:ext cx="0" cy="0"/>
          <a:chOff x="0" y="0"/>
          <a:chExt cx="0" cy="0"/>
        </a:xfrm>
      </p:grpSpPr>
      <p:sp>
        <p:nvSpPr>
          <p:cNvPr id="309" name="Shape 30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0" name="Shape 3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15"/>
        <p:cNvGrpSpPr/>
        <p:nvPr/>
      </p:nvGrpSpPr>
      <p:grpSpPr>
        <a:xfrm>
          <a:off x="0" y="0"/>
          <a:ext cx="0" cy="0"/>
          <a:chOff x="0" y="0"/>
          <a:chExt cx="0" cy="0"/>
        </a:xfrm>
      </p:grpSpPr>
      <p:sp>
        <p:nvSpPr>
          <p:cNvPr id="316" name="Shape 31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7" name="Shape 3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23"/>
        <p:cNvGrpSpPr/>
        <p:nvPr/>
      </p:nvGrpSpPr>
      <p:grpSpPr>
        <a:xfrm>
          <a:off x="0" y="0"/>
          <a:ext cx="0" cy="0"/>
          <a:chOff x="0" y="0"/>
          <a:chExt cx="0" cy="0"/>
        </a:xfrm>
      </p:grpSpPr>
      <p:sp>
        <p:nvSpPr>
          <p:cNvPr id="324" name="Shape 32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5" name="Shape 3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31"/>
        <p:cNvGrpSpPr/>
        <p:nvPr/>
      </p:nvGrpSpPr>
      <p:grpSpPr>
        <a:xfrm>
          <a:off x="0" y="0"/>
          <a:ext cx="0" cy="0"/>
          <a:chOff x="0" y="0"/>
          <a:chExt cx="0" cy="0"/>
        </a:xfrm>
      </p:grpSpPr>
      <p:sp>
        <p:nvSpPr>
          <p:cNvPr id="332" name="Shape 33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3" name="Shape 3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1" name="Shape 3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46"/>
        <p:cNvGrpSpPr/>
        <p:nvPr/>
      </p:nvGrpSpPr>
      <p:grpSpPr>
        <a:xfrm>
          <a:off x="0" y="0"/>
          <a:ext cx="0" cy="0"/>
          <a:chOff x="0" y="0"/>
          <a:chExt cx="0" cy="0"/>
        </a:xfrm>
      </p:grpSpPr>
      <p:sp>
        <p:nvSpPr>
          <p:cNvPr id="347" name="Shape 34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8" name="Shape 3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55"/>
        <p:cNvGrpSpPr/>
        <p:nvPr/>
      </p:nvGrpSpPr>
      <p:grpSpPr>
        <a:xfrm>
          <a:off x="0" y="0"/>
          <a:ext cx="0" cy="0"/>
          <a:chOff x="0" y="0"/>
          <a:chExt cx="0" cy="0"/>
        </a:xfrm>
      </p:grpSpPr>
      <p:sp>
        <p:nvSpPr>
          <p:cNvPr id="356" name="Shape 35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7" name="Shape 3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363"/>
        <p:cNvGrpSpPr/>
        <p:nvPr/>
      </p:nvGrpSpPr>
      <p:grpSpPr>
        <a:xfrm>
          <a:off x="0" y="0"/>
          <a:ext cx="0" cy="0"/>
          <a:chOff x="0" y="0"/>
          <a:chExt cx="0" cy="0"/>
        </a:xfrm>
      </p:grpSpPr>
      <p:sp>
        <p:nvSpPr>
          <p:cNvPr id="364" name="Shape 36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5" name="Shape 3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Shape 1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 name="Shape 1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 name="Shape 1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 name="Shape 1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 name="Shape 1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Shape 9"/>
        <p:cNvGrpSpPr/>
        <p:nvPr/>
      </p:nvGrpSpPr>
      <p:grpSpPr>
        <a:xfrm>
          <a:off x="0" y="0"/>
          <a:ext cx="0" cy="0"/>
          <a:chOff x="0" y="0"/>
          <a:chExt cx="0" cy="0"/>
        </a:xfrm>
      </p:grpSpPr>
      <p:sp>
        <p:nvSpPr>
          <p:cNvPr id="10" name="Shape 10"/>
          <p:cNvSpPr/>
          <p:nvPr/>
        </p:nvSpPr>
        <p:spPr>
          <a:xfrm>
            <a:off x="80700" y="2651100"/>
            <a:ext cx="8982600" cy="2411700"/>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11" name="Shape 11"/>
          <p:cNvSpPr txBox="1">
            <a:spLocks noGrp="1"/>
          </p:cNvSpPr>
          <p:nvPr>
            <p:ph type="ctrTitle"/>
          </p:nvPr>
        </p:nvSpPr>
        <p:spPr>
          <a:xfrm>
            <a:off x="485875" y="264475"/>
            <a:ext cx="8183700" cy="1473600"/>
          </a:xfrm>
          <a:prstGeom prst="rect">
            <a:avLst/>
          </a:prstGeom>
        </p:spPr>
        <p:txBody>
          <a:bodyPr lIns="91425" tIns="91425" rIns="91425" bIns="91425" anchor="b" anchorCtr="0"/>
          <a:lstStyle>
            <a:lvl1pPr lvl="0" rtl="0">
              <a:spcBef>
                <a:spcPts val="0"/>
              </a:spcBef>
              <a:buSzPct val="100000"/>
              <a:defRPr sz="4200"/>
            </a:lvl1pPr>
            <a:lvl2pPr lvl="1" rtl="0">
              <a:spcBef>
                <a:spcPts val="0"/>
              </a:spcBef>
              <a:buSzPct val="100000"/>
              <a:defRPr sz="4200"/>
            </a:lvl2pPr>
            <a:lvl3pPr lvl="2" rtl="0">
              <a:spcBef>
                <a:spcPts val="0"/>
              </a:spcBef>
              <a:buSzPct val="100000"/>
              <a:defRPr sz="4200"/>
            </a:lvl3pPr>
            <a:lvl4pPr lvl="3" rtl="0">
              <a:spcBef>
                <a:spcPts val="0"/>
              </a:spcBef>
              <a:buSzPct val="100000"/>
              <a:defRPr sz="4200"/>
            </a:lvl4pPr>
            <a:lvl5pPr lvl="4" rtl="0">
              <a:spcBef>
                <a:spcPts val="0"/>
              </a:spcBef>
              <a:buSzPct val="100000"/>
              <a:defRPr sz="4200"/>
            </a:lvl5pPr>
            <a:lvl6pPr lvl="5" rtl="0">
              <a:spcBef>
                <a:spcPts val="0"/>
              </a:spcBef>
              <a:buSzPct val="100000"/>
              <a:defRPr sz="4200"/>
            </a:lvl6pPr>
            <a:lvl7pPr lvl="6" rtl="0">
              <a:spcBef>
                <a:spcPts val="0"/>
              </a:spcBef>
              <a:buSzPct val="100000"/>
              <a:defRPr sz="4200"/>
            </a:lvl7pPr>
            <a:lvl8pPr lvl="7" rtl="0">
              <a:spcBef>
                <a:spcPts val="0"/>
              </a:spcBef>
              <a:buSzPct val="100000"/>
              <a:defRPr sz="4200"/>
            </a:lvl8pPr>
            <a:lvl9pPr lvl="8" rtl="0">
              <a:spcBef>
                <a:spcPts val="0"/>
              </a:spcBef>
              <a:buSzPct val="100000"/>
              <a:defRPr sz="4200"/>
            </a:lvl9pPr>
          </a:lstStyle>
          <a:p>
            <a:endParaRPr/>
          </a:p>
        </p:txBody>
      </p:sp>
      <p:sp>
        <p:nvSpPr>
          <p:cNvPr id="12" name="Shape 12"/>
          <p:cNvSpPr txBox="1">
            <a:spLocks noGrp="1"/>
          </p:cNvSpPr>
          <p:nvPr>
            <p:ph type="subTitle" idx="1"/>
          </p:nvPr>
        </p:nvSpPr>
        <p:spPr>
          <a:xfrm>
            <a:off x="485875" y="1738075"/>
            <a:ext cx="8183700" cy="861000"/>
          </a:xfrm>
          <a:prstGeom prst="rect">
            <a:avLst/>
          </a:prstGeom>
        </p:spPr>
        <p:txBody>
          <a:bodyPr lIns="91425" tIns="91425" rIns="91425" bIns="91425" anchor="t" anchorCtr="0"/>
          <a:lstStyle>
            <a:lvl1pPr lvl="0" rtl="0">
              <a:lnSpc>
                <a:spcPct val="100000"/>
              </a:lnSpc>
              <a:spcBef>
                <a:spcPts val="0"/>
              </a:spcBef>
              <a:spcAft>
                <a:spcPts val="0"/>
              </a:spcAft>
              <a:buSzPct val="100000"/>
              <a:buNone/>
              <a:defRPr sz="2400"/>
            </a:lvl1pPr>
            <a:lvl2pPr lvl="1" rtl="0">
              <a:lnSpc>
                <a:spcPct val="100000"/>
              </a:lnSpc>
              <a:spcBef>
                <a:spcPts val="0"/>
              </a:spcBef>
              <a:spcAft>
                <a:spcPts val="0"/>
              </a:spcAft>
              <a:buSzPct val="100000"/>
              <a:buNone/>
              <a:defRPr sz="2400"/>
            </a:lvl2pPr>
            <a:lvl3pPr lvl="2" rtl="0">
              <a:lnSpc>
                <a:spcPct val="100000"/>
              </a:lnSpc>
              <a:spcBef>
                <a:spcPts val="0"/>
              </a:spcBef>
              <a:spcAft>
                <a:spcPts val="0"/>
              </a:spcAft>
              <a:buSzPct val="100000"/>
              <a:buNone/>
              <a:defRPr sz="2400"/>
            </a:lvl3pPr>
            <a:lvl4pPr lvl="3" rtl="0">
              <a:lnSpc>
                <a:spcPct val="100000"/>
              </a:lnSpc>
              <a:spcBef>
                <a:spcPts val="0"/>
              </a:spcBef>
              <a:spcAft>
                <a:spcPts val="0"/>
              </a:spcAft>
              <a:buSzPct val="100000"/>
              <a:buNone/>
              <a:defRPr sz="2400"/>
            </a:lvl4pPr>
            <a:lvl5pPr lvl="4" rtl="0">
              <a:lnSpc>
                <a:spcPct val="100000"/>
              </a:lnSpc>
              <a:spcBef>
                <a:spcPts val="0"/>
              </a:spcBef>
              <a:spcAft>
                <a:spcPts val="0"/>
              </a:spcAft>
              <a:buSzPct val="100000"/>
              <a:buNone/>
              <a:defRPr sz="2400"/>
            </a:lvl5pPr>
            <a:lvl6pPr lvl="5" rtl="0">
              <a:lnSpc>
                <a:spcPct val="100000"/>
              </a:lnSpc>
              <a:spcBef>
                <a:spcPts val="0"/>
              </a:spcBef>
              <a:spcAft>
                <a:spcPts val="0"/>
              </a:spcAft>
              <a:buSzPct val="100000"/>
              <a:buNone/>
              <a:defRPr sz="2400"/>
            </a:lvl6pPr>
            <a:lvl7pPr lvl="6" rtl="0">
              <a:lnSpc>
                <a:spcPct val="100000"/>
              </a:lnSpc>
              <a:spcBef>
                <a:spcPts val="0"/>
              </a:spcBef>
              <a:spcAft>
                <a:spcPts val="0"/>
              </a:spcAft>
              <a:buSzPct val="100000"/>
              <a:buNone/>
              <a:defRPr sz="2400"/>
            </a:lvl7pPr>
            <a:lvl8pPr lvl="7" rtl="0">
              <a:lnSpc>
                <a:spcPct val="100000"/>
              </a:lnSpc>
              <a:spcBef>
                <a:spcPts val="0"/>
              </a:spcBef>
              <a:spcAft>
                <a:spcPts val="0"/>
              </a:spcAft>
              <a:buSzPct val="100000"/>
              <a:buNone/>
              <a:defRPr sz="2400"/>
            </a:lvl8pPr>
            <a:lvl9pPr lvl="8" rtl="0">
              <a:lnSpc>
                <a:spcPct val="100000"/>
              </a:lnSpc>
              <a:spcBef>
                <a:spcPts val="0"/>
              </a:spcBef>
              <a:spcAft>
                <a:spcPts val="0"/>
              </a:spcAft>
              <a:buSzPct val="100000"/>
              <a:buNone/>
              <a:defRPr sz="2400"/>
            </a:lvl9pPr>
          </a:lstStyle>
          <a:p>
            <a:endParaRPr/>
          </a:p>
        </p:txBody>
      </p:sp>
      <p:sp>
        <p:nvSpPr>
          <p:cNvPr id="13" name="Shape 13"/>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solidFill>
                  <a:schemeClr val="lt1"/>
                </a:solidFill>
              </a:rPr>
              <a:pPr lvl="0" rtl="0">
                <a:spcBef>
                  <a:spcPts val="0"/>
                </a:spcBef>
                <a:buNone/>
              </a:pPr>
              <a:t>‹#›</a:t>
            </a:fld>
            <a:endParaRPr lang="en">
              <a:solidFill>
                <a:schemeClr val="lt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Big number">
    <p:spTree>
      <p:nvGrpSpPr>
        <p:cNvPr id="1" name="Shape 47"/>
        <p:cNvGrpSpPr/>
        <p:nvPr/>
      </p:nvGrpSpPr>
      <p:grpSpPr>
        <a:xfrm>
          <a:off x="0" y="0"/>
          <a:ext cx="0" cy="0"/>
          <a:chOff x="0" y="0"/>
          <a:chExt cx="0" cy="0"/>
        </a:xfrm>
      </p:grpSpPr>
      <p:sp>
        <p:nvSpPr>
          <p:cNvPr id="48" name="Shape 48"/>
          <p:cNvSpPr/>
          <p:nvPr/>
        </p:nvSpPr>
        <p:spPr>
          <a:xfrm>
            <a:off x="80700" y="2651100"/>
            <a:ext cx="8982600" cy="2411700"/>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49" name="Shape 49"/>
          <p:cNvSpPr txBox="1">
            <a:spLocks noGrp="1"/>
          </p:cNvSpPr>
          <p:nvPr>
            <p:ph type="title"/>
          </p:nvPr>
        </p:nvSpPr>
        <p:spPr>
          <a:xfrm>
            <a:off x="311700" y="743000"/>
            <a:ext cx="8520600" cy="2006400"/>
          </a:xfrm>
          <a:prstGeom prst="rect">
            <a:avLst/>
          </a:prstGeom>
        </p:spPr>
        <p:txBody>
          <a:bodyPr lIns="91425" tIns="91425" rIns="91425" bIns="91425" anchor="b" anchorCtr="0"/>
          <a:lstStyle>
            <a:lvl1pPr lvl="0" algn="ctr" rtl="0">
              <a:spcBef>
                <a:spcPts val="0"/>
              </a:spcBef>
              <a:buSzPct val="100000"/>
              <a:buFont typeface="Source Sans Pro"/>
              <a:defRPr sz="12000">
                <a:latin typeface="Source Sans Pro"/>
                <a:ea typeface="Source Sans Pro"/>
                <a:cs typeface="Source Sans Pro"/>
                <a:sym typeface="Source Sans Pro"/>
              </a:defRPr>
            </a:lvl1pPr>
            <a:lvl2pPr lvl="1" algn="ctr" rtl="0">
              <a:spcBef>
                <a:spcPts val="0"/>
              </a:spcBef>
              <a:buSzPct val="100000"/>
              <a:buFont typeface="Source Sans Pro"/>
              <a:defRPr sz="12000">
                <a:latin typeface="Source Sans Pro"/>
                <a:ea typeface="Source Sans Pro"/>
                <a:cs typeface="Source Sans Pro"/>
                <a:sym typeface="Source Sans Pro"/>
              </a:defRPr>
            </a:lvl2pPr>
            <a:lvl3pPr lvl="2" algn="ctr" rtl="0">
              <a:spcBef>
                <a:spcPts val="0"/>
              </a:spcBef>
              <a:buSzPct val="100000"/>
              <a:buFont typeface="Source Sans Pro"/>
              <a:defRPr sz="12000">
                <a:latin typeface="Source Sans Pro"/>
                <a:ea typeface="Source Sans Pro"/>
                <a:cs typeface="Source Sans Pro"/>
                <a:sym typeface="Source Sans Pro"/>
              </a:defRPr>
            </a:lvl3pPr>
            <a:lvl4pPr lvl="3" algn="ctr" rtl="0">
              <a:spcBef>
                <a:spcPts val="0"/>
              </a:spcBef>
              <a:buSzPct val="100000"/>
              <a:buFont typeface="Source Sans Pro"/>
              <a:defRPr sz="12000">
                <a:latin typeface="Source Sans Pro"/>
                <a:ea typeface="Source Sans Pro"/>
                <a:cs typeface="Source Sans Pro"/>
                <a:sym typeface="Source Sans Pro"/>
              </a:defRPr>
            </a:lvl4pPr>
            <a:lvl5pPr lvl="4" algn="ctr" rtl="0">
              <a:spcBef>
                <a:spcPts val="0"/>
              </a:spcBef>
              <a:buSzPct val="100000"/>
              <a:buFont typeface="Source Sans Pro"/>
              <a:defRPr sz="12000">
                <a:latin typeface="Source Sans Pro"/>
                <a:ea typeface="Source Sans Pro"/>
                <a:cs typeface="Source Sans Pro"/>
                <a:sym typeface="Source Sans Pro"/>
              </a:defRPr>
            </a:lvl5pPr>
            <a:lvl6pPr lvl="5" algn="ctr" rtl="0">
              <a:spcBef>
                <a:spcPts val="0"/>
              </a:spcBef>
              <a:buSzPct val="100000"/>
              <a:buFont typeface="Source Sans Pro"/>
              <a:defRPr sz="12000">
                <a:latin typeface="Source Sans Pro"/>
                <a:ea typeface="Source Sans Pro"/>
                <a:cs typeface="Source Sans Pro"/>
                <a:sym typeface="Source Sans Pro"/>
              </a:defRPr>
            </a:lvl6pPr>
            <a:lvl7pPr lvl="6" algn="ctr" rtl="0">
              <a:spcBef>
                <a:spcPts val="0"/>
              </a:spcBef>
              <a:buSzPct val="100000"/>
              <a:buFont typeface="Source Sans Pro"/>
              <a:defRPr sz="12000">
                <a:latin typeface="Source Sans Pro"/>
                <a:ea typeface="Source Sans Pro"/>
                <a:cs typeface="Source Sans Pro"/>
                <a:sym typeface="Source Sans Pro"/>
              </a:defRPr>
            </a:lvl7pPr>
            <a:lvl8pPr lvl="7" algn="ctr" rtl="0">
              <a:spcBef>
                <a:spcPts val="0"/>
              </a:spcBef>
              <a:buSzPct val="100000"/>
              <a:buFont typeface="Source Sans Pro"/>
              <a:defRPr sz="12000">
                <a:latin typeface="Source Sans Pro"/>
                <a:ea typeface="Source Sans Pro"/>
                <a:cs typeface="Source Sans Pro"/>
                <a:sym typeface="Source Sans Pro"/>
              </a:defRPr>
            </a:lvl8pPr>
            <a:lvl9pPr lvl="8" algn="ctr" rtl="0">
              <a:spcBef>
                <a:spcPts val="0"/>
              </a:spcBef>
              <a:buSzPct val="100000"/>
              <a:buFont typeface="Source Sans Pro"/>
              <a:defRPr sz="12000">
                <a:latin typeface="Source Sans Pro"/>
                <a:ea typeface="Source Sans Pro"/>
                <a:cs typeface="Source Sans Pro"/>
                <a:sym typeface="Source Sans Pro"/>
              </a:defRPr>
            </a:lvl9pPr>
          </a:lstStyle>
          <a:p>
            <a:endParaRPr/>
          </a:p>
        </p:txBody>
      </p:sp>
      <p:sp>
        <p:nvSpPr>
          <p:cNvPr id="50" name="Shape 50"/>
          <p:cNvSpPr txBox="1">
            <a:spLocks noGrp="1"/>
          </p:cNvSpPr>
          <p:nvPr>
            <p:ph type="body" idx="1"/>
          </p:nvPr>
        </p:nvSpPr>
        <p:spPr>
          <a:xfrm>
            <a:off x="311700" y="2845181"/>
            <a:ext cx="8520600" cy="1300800"/>
          </a:xfrm>
          <a:prstGeom prst="rect">
            <a:avLst/>
          </a:prstGeom>
        </p:spPr>
        <p:txBody>
          <a:bodyPr lIns="91425" tIns="91425" rIns="91425" bIns="91425" anchor="t" anchorCtr="0"/>
          <a:lstStyle>
            <a:lvl1pPr lvl="0" algn="ctr" rtl="0">
              <a:spcBef>
                <a:spcPts val="0"/>
              </a:spcBef>
              <a:buClr>
                <a:schemeClr val="lt1"/>
              </a:buClr>
              <a:defRPr>
                <a:solidFill>
                  <a:schemeClr val="lt1"/>
                </a:solidFill>
              </a:defRPr>
            </a:lvl1pPr>
            <a:lvl2pPr lvl="1" algn="ctr" rtl="0">
              <a:spcBef>
                <a:spcPts val="0"/>
              </a:spcBef>
              <a:buClr>
                <a:schemeClr val="lt1"/>
              </a:buClr>
              <a:defRPr>
                <a:solidFill>
                  <a:schemeClr val="lt1"/>
                </a:solidFill>
              </a:defRPr>
            </a:lvl2pPr>
            <a:lvl3pPr lvl="2" algn="ctr" rtl="0">
              <a:spcBef>
                <a:spcPts val="0"/>
              </a:spcBef>
              <a:buClr>
                <a:schemeClr val="lt1"/>
              </a:buClr>
              <a:defRPr>
                <a:solidFill>
                  <a:schemeClr val="lt1"/>
                </a:solidFill>
              </a:defRPr>
            </a:lvl3pPr>
            <a:lvl4pPr lvl="3" algn="ctr" rtl="0">
              <a:spcBef>
                <a:spcPts val="0"/>
              </a:spcBef>
              <a:buClr>
                <a:schemeClr val="lt1"/>
              </a:buClr>
              <a:defRPr>
                <a:solidFill>
                  <a:schemeClr val="lt1"/>
                </a:solidFill>
              </a:defRPr>
            </a:lvl4pPr>
            <a:lvl5pPr lvl="4" algn="ctr" rtl="0">
              <a:spcBef>
                <a:spcPts val="0"/>
              </a:spcBef>
              <a:buClr>
                <a:schemeClr val="lt1"/>
              </a:buClr>
              <a:defRPr>
                <a:solidFill>
                  <a:schemeClr val="lt1"/>
                </a:solidFill>
              </a:defRPr>
            </a:lvl5pPr>
            <a:lvl6pPr lvl="5" algn="ctr" rtl="0">
              <a:spcBef>
                <a:spcPts val="0"/>
              </a:spcBef>
              <a:buClr>
                <a:schemeClr val="lt1"/>
              </a:buClr>
              <a:defRPr>
                <a:solidFill>
                  <a:schemeClr val="lt1"/>
                </a:solidFill>
              </a:defRPr>
            </a:lvl6pPr>
            <a:lvl7pPr lvl="6" algn="ctr" rtl="0">
              <a:spcBef>
                <a:spcPts val="0"/>
              </a:spcBef>
              <a:buClr>
                <a:schemeClr val="lt1"/>
              </a:buClr>
              <a:defRPr>
                <a:solidFill>
                  <a:schemeClr val="lt1"/>
                </a:solidFill>
              </a:defRPr>
            </a:lvl7pPr>
            <a:lvl8pPr lvl="7" algn="ctr" rtl="0">
              <a:spcBef>
                <a:spcPts val="0"/>
              </a:spcBef>
              <a:buClr>
                <a:schemeClr val="lt1"/>
              </a:buClr>
              <a:defRPr>
                <a:solidFill>
                  <a:schemeClr val="lt1"/>
                </a:solidFill>
              </a:defRPr>
            </a:lvl8pPr>
            <a:lvl9pPr lvl="8" algn="ctr" rtl="0">
              <a:spcBef>
                <a:spcPts val="0"/>
              </a:spcBef>
              <a:buClr>
                <a:schemeClr val="lt1"/>
              </a:buClr>
              <a:defRPr>
                <a:solidFill>
                  <a:schemeClr val="lt1"/>
                </a:solidFill>
              </a:defRPr>
            </a:lvl9pPr>
          </a:lstStyle>
          <a:p>
            <a:endParaRPr/>
          </a:p>
        </p:txBody>
      </p:sp>
      <p:sp>
        <p:nvSpPr>
          <p:cNvPr id="51" name="Shape 51"/>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solidFill>
                  <a:schemeClr val="lt1"/>
                </a:solidFill>
              </a:rPr>
              <a:pPr lvl="0" rtl="0">
                <a:spcBef>
                  <a:spcPts val="0"/>
                </a:spcBef>
                <a:buNone/>
              </a:pPr>
              <a:t>‹#›</a:t>
            </a:fld>
            <a:endParaRPr lang="en">
              <a:solidFill>
                <a:schemeClr val="lt1"/>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Shape 52"/>
        <p:cNvGrpSpPr/>
        <p:nvPr/>
      </p:nvGrpSpPr>
      <p:grpSpPr>
        <a:xfrm>
          <a:off x="0" y="0"/>
          <a:ext cx="0" cy="0"/>
          <a:chOff x="0" y="0"/>
          <a:chExt cx="0" cy="0"/>
        </a:xfrm>
      </p:grpSpPr>
      <p:sp>
        <p:nvSpPr>
          <p:cNvPr id="53" name="Shape 53"/>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pPr lvl="0" rtl="0">
                <a:spcBef>
                  <a:spcPts val="0"/>
                </a:spcBef>
                <a:buNone/>
              </a:pPr>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Shape 58"/>
        <p:cNvGrpSpPr/>
        <p:nvPr/>
      </p:nvGrpSpPr>
      <p:grpSpPr>
        <a:xfrm>
          <a:off x="0" y="0"/>
          <a:ext cx="0" cy="0"/>
          <a:chOff x="0" y="0"/>
          <a:chExt cx="0" cy="0"/>
        </a:xfrm>
      </p:grpSpPr>
      <p:grpSp>
        <p:nvGrpSpPr>
          <p:cNvPr id="59" name="Shape 59"/>
          <p:cNvGrpSpPr/>
          <p:nvPr/>
        </p:nvGrpSpPr>
        <p:grpSpPr>
          <a:xfrm>
            <a:off x="4350278" y="2855377"/>
            <a:ext cx="443588" cy="105632"/>
            <a:chOff x="4137525" y="2915950"/>
            <a:chExt cx="869100" cy="207000"/>
          </a:xfrm>
        </p:grpSpPr>
        <p:sp>
          <p:nvSpPr>
            <p:cNvPr id="60" name="Shape 60"/>
            <p:cNvSpPr/>
            <p:nvPr/>
          </p:nvSpPr>
          <p:spPr>
            <a:xfrm>
              <a:off x="4468575" y="2915950"/>
              <a:ext cx="207000" cy="207000"/>
            </a:xfrm>
            <a:prstGeom prst="ellipse">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61" name="Shape 61"/>
            <p:cNvSpPr/>
            <p:nvPr/>
          </p:nvSpPr>
          <p:spPr>
            <a:xfrm>
              <a:off x="4799625" y="2915950"/>
              <a:ext cx="207000" cy="207000"/>
            </a:xfrm>
            <a:prstGeom prst="ellipse">
              <a:avLst/>
            </a:prstGeom>
            <a:solidFill>
              <a:schemeClr val="dk1"/>
            </a:solidFill>
            <a:ln>
              <a:noFill/>
            </a:ln>
          </p:spPr>
          <p:txBody>
            <a:bodyPr lIns="91425" tIns="91425" rIns="91425" bIns="91425" anchor="ctr" anchorCtr="0">
              <a:noAutofit/>
            </a:bodyPr>
            <a:lstStyle/>
            <a:p>
              <a:pPr lvl="0">
                <a:spcBef>
                  <a:spcPts val="0"/>
                </a:spcBef>
                <a:buNone/>
              </a:pPr>
              <a:endParaRPr/>
            </a:p>
          </p:txBody>
        </p:sp>
        <p:sp>
          <p:nvSpPr>
            <p:cNvPr id="62" name="Shape 62"/>
            <p:cNvSpPr/>
            <p:nvPr/>
          </p:nvSpPr>
          <p:spPr>
            <a:xfrm>
              <a:off x="4137525" y="2915950"/>
              <a:ext cx="207000" cy="207000"/>
            </a:xfrm>
            <a:prstGeom prst="ellipse">
              <a:avLst/>
            </a:prstGeom>
            <a:solidFill>
              <a:schemeClr val="dk1"/>
            </a:solidFill>
            <a:ln>
              <a:noFill/>
            </a:ln>
          </p:spPr>
          <p:txBody>
            <a:bodyPr lIns="91425" tIns="91425" rIns="91425" bIns="91425" anchor="ctr" anchorCtr="0">
              <a:noAutofit/>
            </a:bodyPr>
            <a:lstStyle/>
            <a:p>
              <a:pPr lvl="0">
                <a:spcBef>
                  <a:spcPts val="0"/>
                </a:spcBef>
                <a:buNone/>
              </a:pPr>
              <a:endParaRPr/>
            </a:p>
          </p:txBody>
        </p:sp>
      </p:grpSp>
      <p:sp>
        <p:nvSpPr>
          <p:cNvPr id="63" name="Shape 63"/>
          <p:cNvSpPr txBox="1">
            <a:spLocks noGrp="1"/>
          </p:cNvSpPr>
          <p:nvPr>
            <p:ph type="ctrTitle"/>
          </p:nvPr>
        </p:nvSpPr>
        <p:spPr>
          <a:xfrm>
            <a:off x="671257" y="990800"/>
            <a:ext cx="7801500" cy="1730100"/>
          </a:xfrm>
          <a:prstGeom prst="rect">
            <a:avLst/>
          </a:prstGeom>
        </p:spPr>
        <p:txBody>
          <a:bodyPr lIns="91425" tIns="91425" rIns="91425" bIns="91425" anchor="b" anchorCtr="0"/>
          <a:lstStyle>
            <a:lvl1pPr lvl="0" algn="ctr" rtl="0">
              <a:spcBef>
                <a:spcPts val="0"/>
              </a:spcBef>
              <a:buSzPct val="100000"/>
              <a:defRPr sz="4800"/>
            </a:lvl1pPr>
            <a:lvl2pPr lvl="1" algn="ctr" rtl="0">
              <a:spcBef>
                <a:spcPts val="0"/>
              </a:spcBef>
              <a:buSzPct val="100000"/>
              <a:defRPr sz="4800"/>
            </a:lvl2pPr>
            <a:lvl3pPr lvl="2" algn="ctr" rtl="0">
              <a:spcBef>
                <a:spcPts val="0"/>
              </a:spcBef>
              <a:buSzPct val="100000"/>
              <a:defRPr sz="4800"/>
            </a:lvl3pPr>
            <a:lvl4pPr lvl="3" algn="ctr" rtl="0">
              <a:spcBef>
                <a:spcPts val="0"/>
              </a:spcBef>
              <a:buSzPct val="100000"/>
              <a:defRPr sz="4800"/>
            </a:lvl4pPr>
            <a:lvl5pPr lvl="4" algn="ctr" rtl="0">
              <a:spcBef>
                <a:spcPts val="0"/>
              </a:spcBef>
              <a:buSzPct val="100000"/>
              <a:defRPr sz="4800"/>
            </a:lvl5pPr>
            <a:lvl6pPr lvl="5" algn="ctr" rtl="0">
              <a:spcBef>
                <a:spcPts val="0"/>
              </a:spcBef>
              <a:buSzPct val="100000"/>
              <a:defRPr sz="4800"/>
            </a:lvl6pPr>
            <a:lvl7pPr lvl="6" algn="ctr" rtl="0">
              <a:spcBef>
                <a:spcPts val="0"/>
              </a:spcBef>
              <a:buSzPct val="100000"/>
              <a:defRPr sz="4800"/>
            </a:lvl7pPr>
            <a:lvl8pPr lvl="7" algn="ctr" rtl="0">
              <a:spcBef>
                <a:spcPts val="0"/>
              </a:spcBef>
              <a:buSzPct val="100000"/>
              <a:defRPr sz="4800"/>
            </a:lvl8pPr>
            <a:lvl9pPr lvl="8" algn="ctr" rtl="0">
              <a:spcBef>
                <a:spcPts val="0"/>
              </a:spcBef>
              <a:buSzPct val="100000"/>
              <a:defRPr sz="4800"/>
            </a:lvl9pPr>
          </a:lstStyle>
          <a:p>
            <a:endParaRPr/>
          </a:p>
        </p:txBody>
      </p:sp>
      <p:sp>
        <p:nvSpPr>
          <p:cNvPr id="64" name="Shape 64"/>
          <p:cNvSpPr txBox="1">
            <a:spLocks noGrp="1"/>
          </p:cNvSpPr>
          <p:nvPr>
            <p:ph type="subTitle" idx="1"/>
          </p:nvPr>
        </p:nvSpPr>
        <p:spPr>
          <a:xfrm>
            <a:off x="671250" y="3174875"/>
            <a:ext cx="7801500" cy="7926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100"/>
            </a:lvl1pPr>
            <a:lvl2pPr lvl="1" algn="ctr" rtl="0">
              <a:lnSpc>
                <a:spcPct val="100000"/>
              </a:lnSpc>
              <a:spcBef>
                <a:spcPts val="0"/>
              </a:spcBef>
              <a:spcAft>
                <a:spcPts val="0"/>
              </a:spcAft>
              <a:buSzPct val="100000"/>
              <a:buNone/>
              <a:defRPr sz="2100"/>
            </a:lvl2pPr>
            <a:lvl3pPr lvl="2" algn="ctr" rtl="0">
              <a:lnSpc>
                <a:spcPct val="100000"/>
              </a:lnSpc>
              <a:spcBef>
                <a:spcPts val="0"/>
              </a:spcBef>
              <a:spcAft>
                <a:spcPts val="0"/>
              </a:spcAft>
              <a:buSzPct val="100000"/>
              <a:buNone/>
              <a:defRPr sz="2100"/>
            </a:lvl3pPr>
            <a:lvl4pPr lvl="3" algn="ctr" rtl="0">
              <a:lnSpc>
                <a:spcPct val="100000"/>
              </a:lnSpc>
              <a:spcBef>
                <a:spcPts val="0"/>
              </a:spcBef>
              <a:spcAft>
                <a:spcPts val="0"/>
              </a:spcAft>
              <a:buSzPct val="100000"/>
              <a:buNone/>
              <a:defRPr sz="2100"/>
            </a:lvl4pPr>
            <a:lvl5pPr lvl="4" algn="ctr" rtl="0">
              <a:lnSpc>
                <a:spcPct val="100000"/>
              </a:lnSpc>
              <a:spcBef>
                <a:spcPts val="0"/>
              </a:spcBef>
              <a:spcAft>
                <a:spcPts val="0"/>
              </a:spcAft>
              <a:buSzPct val="100000"/>
              <a:buNone/>
              <a:defRPr sz="2100"/>
            </a:lvl5pPr>
            <a:lvl6pPr lvl="5" algn="ctr" rtl="0">
              <a:lnSpc>
                <a:spcPct val="100000"/>
              </a:lnSpc>
              <a:spcBef>
                <a:spcPts val="0"/>
              </a:spcBef>
              <a:spcAft>
                <a:spcPts val="0"/>
              </a:spcAft>
              <a:buSzPct val="100000"/>
              <a:buNone/>
              <a:defRPr sz="2100"/>
            </a:lvl6pPr>
            <a:lvl7pPr lvl="6" algn="ctr" rtl="0">
              <a:lnSpc>
                <a:spcPct val="100000"/>
              </a:lnSpc>
              <a:spcBef>
                <a:spcPts val="0"/>
              </a:spcBef>
              <a:spcAft>
                <a:spcPts val="0"/>
              </a:spcAft>
              <a:buSzPct val="100000"/>
              <a:buNone/>
              <a:defRPr sz="2100"/>
            </a:lvl7pPr>
            <a:lvl8pPr lvl="7" algn="ctr" rtl="0">
              <a:lnSpc>
                <a:spcPct val="100000"/>
              </a:lnSpc>
              <a:spcBef>
                <a:spcPts val="0"/>
              </a:spcBef>
              <a:spcAft>
                <a:spcPts val="0"/>
              </a:spcAft>
              <a:buSzPct val="100000"/>
              <a:buNone/>
              <a:defRPr sz="2100"/>
            </a:lvl8pPr>
            <a:lvl9pPr lvl="8" algn="ctr" rtl="0">
              <a:lnSpc>
                <a:spcPct val="100000"/>
              </a:lnSpc>
              <a:spcBef>
                <a:spcPts val="0"/>
              </a:spcBef>
              <a:spcAft>
                <a:spcPts val="0"/>
              </a:spcAft>
              <a:buSzPct val="100000"/>
              <a:buNone/>
              <a:defRPr sz="2100"/>
            </a:lvl9pPr>
          </a:lstStyle>
          <a:p>
            <a:endParaRPr/>
          </a:p>
        </p:txBody>
      </p:sp>
      <p:sp>
        <p:nvSpPr>
          <p:cNvPr id="65" name="Shape 65"/>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pPr lvl="0" rtl="0">
                <a:spcBef>
                  <a:spcPts val="0"/>
                </a:spcBef>
                <a:buNone/>
              </a:pPr>
              <a:t>‹#›</a:t>
            </a:fld>
            <a:endParaRPr lang="e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cSld name="Section header">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671250" y="2141250"/>
            <a:ext cx="7852200" cy="861000"/>
          </a:xfrm>
          <a:prstGeom prst="rect">
            <a:avLst/>
          </a:prstGeom>
        </p:spPr>
        <p:txBody>
          <a:bodyPr lIns="91425" tIns="91425" rIns="91425" bIns="91425" anchor="ctr" anchorCtr="0"/>
          <a:lstStyle>
            <a:lvl1pPr lvl="0" algn="ctr" rtl="0">
              <a:spcBef>
                <a:spcPts val="0"/>
              </a:spcBef>
              <a:buSzPct val="100000"/>
              <a:defRPr sz="3600"/>
            </a:lvl1pPr>
            <a:lvl2pPr lvl="1" algn="ctr" rtl="0">
              <a:spcBef>
                <a:spcPts val="0"/>
              </a:spcBef>
              <a:buSzPct val="100000"/>
              <a:defRPr sz="3600"/>
            </a:lvl2pPr>
            <a:lvl3pPr lvl="2" algn="ctr" rtl="0">
              <a:spcBef>
                <a:spcPts val="0"/>
              </a:spcBef>
              <a:buSzPct val="100000"/>
              <a:defRPr sz="3600"/>
            </a:lvl3pPr>
            <a:lvl4pPr lvl="3" algn="ctr" rtl="0">
              <a:spcBef>
                <a:spcPts val="0"/>
              </a:spcBef>
              <a:buSzPct val="100000"/>
              <a:defRPr sz="3600"/>
            </a:lvl4pPr>
            <a:lvl5pPr lvl="4" algn="ctr" rtl="0">
              <a:spcBef>
                <a:spcPts val="0"/>
              </a:spcBef>
              <a:buSzPct val="100000"/>
              <a:defRPr sz="3600"/>
            </a:lvl5pPr>
            <a:lvl6pPr lvl="5" algn="ctr" rtl="0">
              <a:spcBef>
                <a:spcPts val="0"/>
              </a:spcBef>
              <a:buSzPct val="100000"/>
              <a:defRPr sz="3600"/>
            </a:lvl6pPr>
            <a:lvl7pPr lvl="6" algn="ctr" rtl="0">
              <a:spcBef>
                <a:spcPts val="0"/>
              </a:spcBef>
              <a:buSzPct val="100000"/>
              <a:defRPr sz="3600"/>
            </a:lvl7pPr>
            <a:lvl8pPr lvl="7" algn="ctr" rtl="0">
              <a:spcBef>
                <a:spcPts val="0"/>
              </a:spcBef>
              <a:buSzPct val="100000"/>
              <a:defRPr sz="3600"/>
            </a:lvl8pPr>
            <a:lvl9pPr lvl="8" algn="ctr" rtl="0">
              <a:spcBef>
                <a:spcPts val="0"/>
              </a:spcBef>
              <a:buSzPct val="100000"/>
              <a:defRPr sz="3600"/>
            </a:lvl9pPr>
          </a:lstStyle>
          <a:p>
            <a:endParaRPr/>
          </a:p>
        </p:txBody>
      </p:sp>
      <p:sp>
        <p:nvSpPr>
          <p:cNvPr id="68" name="Shape 68"/>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pPr lvl="0" rtl="0">
                <a:spcBef>
                  <a:spcPts val="0"/>
                </a:spcBef>
                <a:buNone/>
              </a:pPr>
              <a:t>‹#›</a:t>
            </a:fld>
            <a:endParaRPr lang="e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nd body">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1" name="Shape 71"/>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2" name="Shape 72"/>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pPr lvl="0" rtl="0">
                <a:spcBef>
                  <a:spcPts val="0"/>
                </a:spcBef>
                <a:buNone/>
              </a:pPr>
              <a:t>‹#›</a:t>
            </a:fld>
            <a:endParaRPr lang="e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ColTx">
  <p:cSld name="Title and two columns">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5" name="Shape 75"/>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76" name="Shape 76"/>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77" name="Shape 77"/>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pPr lvl="0" rtl="0">
                <a:spcBef>
                  <a:spcPts val="0"/>
                </a:spcBef>
                <a:buNone/>
              </a:pPr>
              <a:t>‹#›</a:t>
            </a:fld>
            <a:endParaRPr lang="e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80" name="Shape 80"/>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pPr lvl="0" rtl="0">
                <a:spcBef>
                  <a:spcPts val="0"/>
                </a:spcBef>
                <a:buNone/>
              </a:pPr>
              <a:t>‹#›</a:t>
            </a:fld>
            <a:endParaRPr lang="e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One column text">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83" name="Shape 83"/>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84" name="Shape 84"/>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pPr lvl="0" rtl="0">
                <a:spcBef>
                  <a:spcPts val="0"/>
                </a:spcBef>
                <a:buNone/>
              </a:pPr>
              <a:t>‹#›</a:t>
            </a:fld>
            <a:endParaRPr lang="e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Main point">
    <p:bg>
      <p:bgPr>
        <a:solidFill>
          <a:schemeClr val="lt2"/>
        </a:solidFill>
        <a:effectLst/>
      </p:bgPr>
    </p:bg>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490250" y="526350"/>
            <a:ext cx="6227100" cy="4090800"/>
          </a:xfrm>
          <a:prstGeom prst="rect">
            <a:avLst/>
          </a:prstGeom>
        </p:spPr>
        <p:txBody>
          <a:bodyPr lIns="91425" tIns="91425" rIns="91425" bIns="91425" anchor="ctr" anchorCtr="0"/>
          <a:lstStyle>
            <a:lvl1pPr lvl="0" rtl="0">
              <a:spcBef>
                <a:spcPts val="0"/>
              </a:spcBef>
              <a:buClr>
                <a:schemeClr val="lt1"/>
              </a:buClr>
              <a:buSzPct val="100000"/>
              <a:defRPr sz="4800">
                <a:solidFill>
                  <a:schemeClr val="lt1"/>
                </a:solidFill>
              </a:defRPr>
            </a:lvl1pPr>
            <a:lvl2pPr lvl="1" rtl="0">
              <a:spcBef>
                <a:spcPts val="0"/>
              </a:spcBef>
              <a:buClr>
                <a:schemeClr val="lt1"/>
              </a:buClr>
              <a:buSzPct val="100000"/>
              <a:defRPr sz="4800">
                <a:solidFill>
                  <a:schemeClr val="lt1"/>
                </a:solidFill>
              </a:defRPr>
            </a:lvl2pPr>
            <a:lvl3pPr lvl="2" rtl="0">
              <a:spcBef>
                <a:spcPts val="0"/>
              </a:spcBef>
              <a:buClr>
                <a:schemeClr val="lt1"/>
              </a:buClr>
              <a:buSzPct val="100000"/>
              <a:defRPr sz="4800">
                <a:solidFill>
                  <a:schemeClr val="lt1"/>
                </a:solidFill>
              </a:defRPr>
            </a:lvl3pPr>
            <a:lvl4pPr lvl="3" rtl="0">
              <a:spcBef>
                <a:spcPts val="0"/>
              </a:spcBef>
              <a:buClr>
                <a:schemeClr val="lt1"/>
              </a:buClr>
              <a:buSzPct val="100000"/>
              <a:defRPr sz="4800">
                <a:solidFill>
                  <a:schemeClr val="lt1"/>
                </a:solidFill>
              </a:defRPr>
            </a:lvl4pPr>
            <a:lvl5pPr lvl="4" rtl="0">
              <a:spcBef>
                <a:spcPts val="0"/>
              </a:spcBef>
              <a:buClr>
                <a:schemeClr val="lt1"/>
              </a:buClr>
              <a:buSzPct val="100000"/>
              <a:defRPr sz="4800">
                <a:solidFill>
                  <a:schemeClr val="lt1"/>
                </a:solidFill>
              </a:defRPr>
            </a:lvl5pPr>
            <a:lvl6pPr lvl="5" rtl="0">
              <a:spcBef>
                <a:spcPts val="0"/>
              </a:spcBef>
              <a:buClr>
                <a:schemeClr val="lt1"/>
              </a:buClr>
              <a:buSzPct val="100000"/>
              <a:defRPr sz="4800">
                <a:solidFill>
                  <a:schemeClr val="lt1"/>
                </a:solidFill>
              </a:defRPr>
            </a:lvl6pPr>
            <a:lvl7pPr lvl="6" rtl="0">
              <a:spcBef>
                <a:spcPts val="0"/>
              </a:spcBef>
              <a:buClr>
                <a:schemeClr val="lt1"/>
              </a:buClr>
              <a:buSzPct val="100000"/>
              <a:defRPr sz="4800">
                <a:solidFill>
                  <a:schemeClr val="lt1"/>
                </a:solidFill>
              </a:defRPr>
            </a:lvl7pPr>
            <a:lvl8pPr lvl="7" rtl="0">
              <a:spcBef>
                <a:spcPts val="0"/>
              </a:spcBef>
              <a:buClr>
                <a:schemeClr val="lt1"/>
              </a:buClr>
              <a:buSzPct val="100000"/>
              <a:defRPr sz="4800">
                <a:solidFill>
                  <a:schemeClr val="lt1"/>
                </a:solidFill>
              </a:defRPr>
            </a:lvl8pPr>
            <a:lvl9pPr lvl="8" rtl="0">
              <a:spcBef>
                <a:spcPts val="0"/>
              </a:spcBef>
              <a:buClr>
                <a:schemeClr val="lt1"/>
              </a:buClr>
              <a:buSzPct val="100000"/>
              <a:defRPr sz="4800">
                <a:solidFill>
                  <a:schemeClr val="lt1"/>
                </a:solidFill>
              </a:defRPr>
            </a:lvl9pPr>
          </a:lstStyle>
          <a:p>
            <a:endParaRPr/>
          </a:p>
        </p:txBody>
      </p:sp>
      <p:sp>
        <p:nvSpPr>
          <p:cNvPr id="87" name="Shape 87"/>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solidFill>
                  <a:schemeClr val="lt1"/>
                </a:solidFill>
              </a:rPr>
              <a:pPr lvl="0" rtl="0">
                <a:spcBef>
                  <a:spcPts val="0"/>
                </a:spcBef>
                <a:buNone/>
              </a:pPr>
              <a:t>‹#›</a:t>
            </a:fld>
            <a:endParaRPr lang="en">
              <a:solidFill>
                <a:schemeClr val="lt1"/>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Section title and description">
    <p:spTree>
      <p:nvGrpSpPr>
        <p:cNvPr id="1" name="Shape 88"/>
        <p:cNvGrpSpPr/>
        <p:nvPr/>
      </p:nvGrpSpPr>
      <p:grpSpPr>
        <a:xfrm>
          <a:off x="0" y="0"/>
          <a:ext cx="0" cy="0"/>
          <a:chOff x="0" y="0"/>
          <a:chExt cx="0" cy="0"/>
        </a:xfrm>
      </p:grpSpPr>
      <p:sp>
        <p:nvSpPr>
          <p:cNvPr id="89" name="Shape 89"/>
          <p:cNvSpPr/>
          <p:nvPr/>
        </p:nvSpPr>
        <p:spPr>
          <a:xfrm>
            <a:off x="4572000" y="0"/>
            <a:ext cx="4572000" cy="5143500"/>
          </a:xfrm>
          <a:prstGeom prst="rect">
            <a:avLst/>
          </a:prstGeom>
          <a:solidFill>
            <a:schemeClr val="dk1"/>
          </a:solidFill>
          <a:ln>
            <a:noFill/>
          </a:ln>
        </p:spPr>
        <p:txBody>
          <a:bodyPr lIns="91425" tIns="91425" rIns="91425" bIns="91425" anchor="ctr" anchorCtr="0">
            <a:noAutofit/>
          </a:bodyPr>
          <a:lstStyle/>
          <a:p>
            <a:pPr lvl="0">
              <a:spcBef>
                <a:spcPts val="0"/>
              </a:spcBef>
              <a:buNone/>
            </a:pPr>
            <a:endParaRPr/>
          </a:p>
        </p:txBody>
      </p:sp>
      <p:cxnSp>
        <p:nvCxnSpPr>
          <p:cNvPr id="90" name="Shape 90"/>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91" name="Shape 91"/>
          <p:cNvSpPr txBox="1">
            <a:spLocks noGrp="1"/>
          </p:cNvSpPr>
          <p:nvPr>
            <p:ph type="title"/>
          </p:nvPr>
        </p:nvSpPr>
        <p:spPr>
          <a:xfrm>
            <a:off x="265500" y="1081400"/>
            <a:ext cx="4045200" cy="1710300"/>
          </a:xfrm>
          <a:prstGeom prst="rect">
            <a:avLst/>
          </a:prstGeom>
        </p:spPr>
        <p:txBody>
          <a:bodyPr lIns="91425" tIns="91425" rIns="91425" bIns="91425" anchor="b" anchorCtr="0"/>
          <a:lstStyle>
            <a:lvl1pPr lvl="0" algn="ctr" rtl="0">
              <a:spcBef>
                <a:spcPts val="0"/>
              </a:spcBef>
              <a:buSzPct val="100000"/>
              <a:defRPr sz="4200"/>
            </a:lvl1pPr>
            <a:lvl2pPr lvl="1" algn="ctr" rtl="0">
              <a:spcBef>
                <a:spcPts val="0"/>
              </a:spcBef>
              <a:buSzPct val="100000"/>
              <a:defRPr sz="4200"/>
            </a:lvl2pPr>
            <a:lvl3pPr lvl="2" algn="ctr" rtl="0">
              <a:spcBef>
                <a:spcPts val="0"/>
              </a:spcBef>
              <a:buSzPct val="100000"/>
              <a:defRPr sz="4200"/>
            </a:lvl3pPr>
            <a:lvl4pPr lvl="3" algn="ctr" rtl="0">
              <a:spcBef>
                <a:spcPts val="0"/>
              </a:spcBef>
              <a:buSzPct val="100000"/>
              <a:defRPr sz="4200"/>
            </a:lvl4pPr>
            <a:lvl5pPr lvl="4" algn="ctr" rtl="0">
              <a:spcBef>
                <a:spcPts val="0"/>
              </a:spcBef>
              <a:buSzPct val="100000"/>
              <a:defRPr sz="4200"/>
            </a:lvl5pPr>
            <a:lvl6pPr lvl="5" algn="ctr" rtl="0">
              <a:spcBef>
                <a:spcPts val="0"/>
              </a:spcBef>
              <a:buSzPct val="100000"/>
              <a:defRPr sz="4200"/>
            </a:lvl6pPr>
            <a:lvl7pPr lvl="6" algn="ctr" rtl="0">
              <a:spcBef>
                <a:spcPts val="0"/>
              </a:spcBef>
              <a:buSzPct val="100000"/>
              <a:defRPr sz="4200"/>
            </a:lvl7pPr>
            <a:lvl8pPr lvl="7" algn="ctr" rtl="0">
              <a:spcBef>
                <a:spcPts val="0"/>
              </a:spcBef>
              <a:buSzPct val="100000"/>
              <a:defRPr sz="4200"/>
            </a:lvl8pPr>
            <a:lvl9pPr lvl="8" algn="ctr" rtl="0">
              <a:spcBef>
                <a:spcPts val="0"/>
              </a:spcBef>
              <a:buSzPct val="100000"/>
              <a:defRPr sz="4200"/>
            </a:lvl9pPr>
          </a:lstStyle>
          <a:p>
            <a:endParaRPr/>
          </a:p>
        </p:txBody>
      </p:sp>
      <p:sp>
        <p:nvSpPr>
          <p:cNvPr id="92" name="Shape 92"/>
          <p:cNvSpPr txBox="1">
            <a:spLocks noGrp="1"/>
          </p:cNvSpPr>
          <p:nvPr>
            <p:ph type="subTitle" idx="1"/>
          </p:nvPr>
        </p:nvSpPr>
        <p:spPr>
          <a:xfrm>
            <a:off x="265500" y="2845200"/>
            <a:ext cx="4045200" cy="1345500"/>
          </a:xfrm>
          <a:prstGeom prst="rect">
            <a:avLst/>
          </a:prstGeom>
        </p:spPr>
        <p:txBody>
          <a:bodyPr lIns="91425" tIns="91425" rIns="91425" bIns="91425" anchor="t" anchorCtr="0"/>
          <a:lstStyle>
            <a:lvl1pPr lvl="0" algn="ctr" rtl="0">
              <a:lnSpc>
                <a:spcPct val="100000"/>
              </a:lnSpc>
              <a:spcBef>
                <a:spcPts val="0"/>
              </a:spcBef>
              <a:spcAft>
                <a:spcPts val="0"/>
              </a:spcAft>
              <a:buClr>
                <a:schemeClr val="dk1"/>
              </a:buClr>
              <a:buSzPct val="100000"/>
              <a:buNone/>
              <a:defRPr sz="2100">
                <a:solidFill>
                  <a:schemeClr val="dk1"/>
                </a:solidFill>
              </a:defRPr>
            </a:lvl1pPr>
            <a:lvl2pPr lvl="1" algn="ctr" rtl="0">
              <a:lnSpc>
                <a:spcPct val="100000"/>
              </a:lnSpc>
              <a:spcBef>
                <a:spcPts val="0"/>
              </a:spcBef>
              <a:spcAft>
                <a:spcPts val="0"/>
              </a:spcAft>
              <a:buClr>
                <a:schemeClr val="dk1"/>
              </a:buClr>
              <a:buSzPct val="100000"/>
              <a:buNone/>
              <a:defRPr sz="2100">
                <a:solidFill>
                  <a:schemeClr val="dk1"/>
                </a:solidFill>
              </a:defRPr>
            </a:lvl2pPr>
            <a:lvl3pPr lvl="2" algn="ctr" rtl="0">
              <a:lnSpc>
                <a:spcPct val="100000"/>
              </a:lnSpc>
              <a:spcBef>
                <a:spcPts val="0"/>
              </a:spcBef>
              <a:spcAft>
                <a:spcPts val="0"/>
              </a:spcAft>
              <a:buClr>
                <a:schemeClr val="dk1"/>
              </a:buClr>
              <a:buSzPct val="100000"/>
              <a:buNone/>
              <a:defRPr sz="2100">
                <a:solidFill>
                  <a:schemeClr val="dk1"/>
                </a:solidFill>
              </a:defRPr>
            </a:lvl3pPr>
            <a:lvl4pPr lvl="3" algn="ctr" rtl="0">
              <a:lnSpc>
                <a:spcPct val="100000"/>
              </a:lnSpc>
              <a:spcBef>
                <a:spcPts val="0"/>
              </a:spcBef>
              <a:spcAft>
                <a:spcPts val="0"/>
              </a:spcAft>
              <a:buClr>
                <a:schemeClr val="dk1"/>
              </a:buClr>
              <a:buSzPct val="100000"/>
              <a:buNone/>
              <a:defRPr sz="2100">
                <a:solidFill>
                  <a:schemeClr val="dk1"/>
                </a:solidFill>
              </a:defRPr>
            </a:lvl4pPr>
            <a:lvl5pPr lvl="4" algn="ctr" rtl="0">
              <a:lnSpc>
                <a:spcPct val="100000"/>
              </a:lnSpc>
              <a:spcBef>
                <a:spcPts val="0"/>
              </a:spcBef>
              <a:spcAft>
                <a:spcPts val="0"/>
              </a:spcAft>
              <a:buClr>
                <a:schemeClr val="dk1"/>
              </a:buClr>
              <a:buSzPct val="100000"/>
              <a:buNone/>
              <a:defRPr sz="2100">
                <a:solidFill>
                  <a:schemeClr val="dk1"/>
                </a:solidFill>
              </a:defRPr>
            </a:lvl5pPr>
            <a:lvl6pPr lvl="5" algn="ctr" rtl="0">
              <a:lnSpc>
                <a:spcPct val="100000"/>
              </a:lnSpc>
              <a:spcBef>
                <a:spcPts val="0"/>
              </a:spcBef>
              <a:spcAft>
                <a:spcPts val="0"/>
              </a:spcAft>
              <a:buClr>
                <a:schemeClr val="dk1"/>
              </a:buClr>
              <a:buSzPct val="100000"/>
              <a:buNone/>
              <a:defRPr sz="2100">
                <a:solidFill>
                  <a:schemeClr val="dk1"/>
                </a:solidFill>
              </a:defRPr>
            </a:lvl6pPr>
            <a:lvl7pPr lvl="6" algn="ctr" rtl="0">
              <a:lnSpc>
                <a:spcPct val="100000"/>
              </a:lnSpc>
              <a:spcBef>
                <a:spcPts val="0"/>
              </a:spcBef>
              <a:spcAft>
                <a:spcPts val="0"/>
              </a:spcAft>
              <a:buClr>
                <a:schemeClr val="dk1"/>
              </a:buClr>
              <a:buSzPct val="100000"/>
              <a:buNone/>
              <a:defRPr sz="2100">
                <a:solidFill>
                  <a:schemeClr val="dk1"/>
                </a:solidFill>
              </a:defRPr>
            </a:lvl7pPr>
            <a:lvl8pPr lvl="7" algn="ctr" rtl="0">
              <a:lnSpc>
                <a:spcPct val="100000"/>
              </a:lnSpc>
              <a:spcBef>
                <a:spcPts val="0"/>
              </a:spcBef>
              <a:spcAft>
                <a:spcPts val="0"/>
              </a:spcAft>
              <a:buClr>
                <a:schemeClr val="dk1"/>
              </a:buClr>
              <a:buSzPct val="100000"/>
              <a:buNone/>
              <a:defRPr sz="2100">
                <a:solidFill>
                  <a:schemeClr val="dk1"/>
                </a:solidFill>
              </a:defRPr>
            </a:lvl8pPr>
            <a:lvl9pPr lvl="8" algn="ctr" rtl="0">
              <a:lnSpc>
                <a:spcPct val="100000"/>
              </a:lnSpc>
              <a:spcBef>
                <a:spcPts val="0"/>
              </a:spcBef>
              <a:spcAft>
                <a:spcPts val="0"/>
              </a:spcAft>
              <a:buClr>
                <a:schemeClr val="dk1"/>
              </a:buClr>
              <a:buSzPct val="100000"/>
              <a:buNone/>
              <a:defRPr sz="2100">
                <a:solidFill>
                  <a:schemeClr val="dk1"/>
                </a:solidFill>
              </a:defRPr>
            </a:lvl9pPr>
          </a:lstStyle>
          <a:p>
            <a:endParaRPr/>
          </a:p>
        </p:txBody>
      </p:sp>
      <p:sp>
        <p:nvSpPr>
          <p:cNvPr id="93" name="Shape 93"/>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rtl="0">
              <a:spcBef>
                <a:spcPts val="0"/>
              </a:spcBef>
              <a:buClr>
                <a:schemeClr val="lt1"/>
              </a:buClr>
              <a:defRPr>
                <a:solidFill>
                  <a:schemeClr val="lt1"/>
                </a:solidFill>
              </a:defRPr>
            </a:lvl1pPr>
            <a:lvl2pPr lvl="1" rtl="0">
              <a:spcBef>
                <a:spcPts val="0"/>
              </a:spcBef>
              <a:buClr>
                <a:schemeClr val="lt1"/>
              </a:buClr>
              <a:defRPr>
                <a:solidFill>
                  <a:schemeClr val="lt1"/>
                </a:solidFill>
              </a:defRPr>
            </a:lvl2pPr>
            <a:lvl3pPr lvl="2" rtl="0">
              <a:spcBef>
                <a:spcPts val="0"/>
              </a:spcBef>
              <a:buClr>
                <a:schemeClr val="lt1"/>
              </a:buClr>
              <a:defRPr>
                <a:solidFill>
                  <a:schemeClr val="lt1"/>
                </a:solidFill>
              </a:defRPr>
            </a:lvl3pPr>
            <a:lvl4pPr lvl="3" rtl="0">
              <a:spcBef>
                <a:spcPts val="0"/>
              </a:spcBef>
              <a:buClr>
                <a:schemeClr val="lt1"/>
              </a:buClr>
              <a:defRPr>
                <a:solidFill>
                  <a:schemeClr val="lt1"/>
                </a:solidFill>
              </a:defRPr>
            </a:lvl4pPr>
            <a:lvl5pPr lvl="4" rtl="0">
              <a:spcBef>
                <a:spcPts val="0"/>
              </a:spcBef>
              <a:buClr>
                <a:schemeClr val="lt1"/>
              </a:buClr>
              <a:defRPr>
                <a:solidFill>
                  <a:schemeClr val="lt1"/>
                </a:solidFill>
              </a:defRPr>
            </a:lvl5pPr>
            <a:lvl6pPr lvl="5" rtl="0">
              <a:spcBef>
                <a:spcPts val="0"/>
              </a:spcBef>
              <a:buClr>
                <a:schemeClr val="lt1"/>
              </a:buClr>
              <a:defRPr>
                <a:solidFill>
                  <a:schemeClr val="lt1"/>
                </a:solidFill>
              </a:defRPr>
            </a:lvl6pPr>
            <a:lvl7pPr lvl="6" rtl="0">
              <a:spcBef>
                <a:spcPts val="0"/>
              </a:spcBef>
              <a:buClr>
                <a:schemeClr val="lt1"/>
              </a:buClr>
              <a:defRPr>
                <a:solidFill>
                  <a:schemeClr val="lt1"/>
                </a:solidFill>
              </a:defRPr>
            </a:lvl7pPr>
            <a:lvl8pPr lvl="7" rtl="0">
              <a:spcBef>
                <a:spcPts val="0"/>
              </a:spcBef>
              <a:buClr>
                <a:schemeClr val="lt1"/>
              </a:buClr>
              <a:defRPr>
                <a:solidFill>
                  <a:schemeClr val="lt1"/>
                </a:solidFill>
              </a:defRPr>
            </a:lvl8pPr>
            <a:lvl9pPr lvl="8" rtl="0">
              <a:spcBef>
                <a:spcPts val="0"/>
              </a:spcBef>
              <a:buClr>
                <a:schemeClr val="lt1"/>
              </a:buClr>
              <a:defRPr>
                <a:solidFill>
                  <a:schemeClr val="lt1"/>
                </a:solidFill>
              </a:defRPr>
            </a:lvl9pPr>
          </a:lstStyle>
          <a:p>
            <a:endParaRPr/>
          </a:p>
        </p:txBody>
      </p:sp>
      <p:sp>
        <p:nvSpPr>
          <p:cNvPr id="94" name="Shape 94"/>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solidFill>
                  <a:schemeClr val="lt1"/>
                </a:solidFill>
              </a:rPr>
              <a:pPr lvl="0" rtl="0">
                <a:spcBef>
                  <a:spcPts val="0"/>
                </a:spcBef>
                <a:buNone/>
              </a:pPr>
              <a:t>‹#›</a:t>
            </a:fld>
            <a:endParaRPr lang="en">
              <a:solidFill>
                <a:schemeClr val="lt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cSld name="Section header">
    <p:spTree>
      <p:nvGrpSpPr>
        <p:cNvPr id="1" name="Shape 14"/>
        <p:cNvGrpSpPr/>
        <p:nvPr/>
      </p:nvGrpSpPr>
      <p:grpSpPr>
        <a:xfrm>
          <a:off x="0" y="0"/>
          <a:ext cx="0" cy="0"/>
          <a:chOff x="0" y="0"/>
          <a:chExt cx="0" cy="0"/>
        </a:xfrm>
      </p:grpSpPr>
      <p:sp>
        <p:nvSpPr>
          <p:cNvPr id="15" name="Shape 15"/>
          <p:cNvSpPr/>
          <p:nvPr/>
        </p:nvSpPr>
        <p:spPr>
          <a:xfrm>
            <a:off x="80700" y="2651100"/>
            <a:ext cx="8982600" cy="2411700"/>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a:p>
        </p:txBody>
      </p:sp>
      <p:sp>
        <p:nvSpPr>
          <p:cNvPr id="16" name="Shape 16"/>
          <p:cNvSpPr txBox="1">
            <a:spLocks noGrp="1"/>
          </p:cNvSpPr>
          <p:nvPr>
            <p:ph type="title"/>
          </p:nvPr>
        </p:nvSpPr>
        <p:spPr>
          <a:xfrm>
            <a:off x="485875" y="1714500"/>
            <a:ext cx="8183700" cy="785700"/>
          </a:xfrm>
          <a:prstGeom prst="rect">
            <a:avLst/>
          </a:prstGeom>
        </p:spPr>
        <p:txBody>
          <a:bodyPr lIns="91425" tIns="91425" rIns="91425" bIns="91425" anchor="b" anchorCtr="0"/>
          <a:lstStyle>
            <a:lvl1pPr lvl="0" rtl="0">
              <a:spcBef>
                <a:spcPts val="0"/>
              </a:spcBef>
              <a:buSzPct val="100000"/>
              <a:defRPr sz="3600"/>
            </a:lvl1pPr>
            <a:lvl2pPr lvl="1" rtl="0">
              <a:spcBef>
                <a:spcPts val="0"/>
              </a:spcBef>
              <a:buSzPct val="100000"/>
              <a:defRPr sz="3600"/>
            </a:lvl2pPr>
            <a:lvl3pPr lvl="2" rtl="0">
              <a:spcBef>
                <a:spcPts val="0"/>
              </a:spcBef>
              <a:buSzPct val="100000"/>
              <a:defRPr sz="3600"/>
            </a:lvl3pPr>
            <a:lvl4pPr lvl="3" rtl="0">
              <a:spcBef>
                <a:spcPts val="0"/>
              </a:spcBef>
              <a:buSzPct val="100000"/>
              <a:defRPr sz="3600"/>
            </a:lvl4pPr>
            <a:lvl5pPr lvl="4" rtl="0">
              <a:spcBef>
                <a:spcPts val="0"/>
              </a:spcBef>
              <a:buSzPct val="100000"/>
              <a:defRPr sz="3600"/>
            </a:lvl5pPr>
            <a:lvl6pPr lvl="5" rtl="0">
              <a:spcBef>
                <a:spcPts val="0"/>
              </a:spcBef>
              <a:buSzPct val="100000"/>
              <a:defRPr sz="3600"/>
            </a:lvl6pPr>
            <a:lvl7pPr lvl="6" rtl="0">
              <a:spcBef>
                <a:spcPts val="0"/>
              </a:spcBef>
              <a:buSzPct val="100000"/>
              <a:defRPr sz="3600"/>
            </a:lvl7pPr>
            <a:lvl8pPr lvl="7" rtl="0">
              <a:spcBef>
                <a:spcPts val="0"/>
              </a:spcBef>
              <a:buSzPct val="100000"/>
              <a:defRPr sz="3600"/>
            </a:lvl8pPr>
            <a:lvl9pPr lvl="8" rtl="0">
              <a:spcBef>
                <a:spcPts val="0"/>
              </a:spcBef>
              <a:buSzPct val="100000"/>
              <a:defRPr sz="3600"/>
            </a:lvl9pPr>
          </a:lstStyle>
          <a:p>
            <a:endParaRPr/>
          </a:p>
        </p:txBody>
      </p:sp>
      <p:sp>
        <p:nvSpPr>
          <p:cNvPr id="17" name="Shape 17"/>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solidFill>
                  <a:schemeClr val="lt1"/>
                </a:solidFill>
              </a:rPr>
              <a:pPr lvl="0" rtl="0">
                <a:spcBef>
                  <a:spcPts val="0"/>
                </a:spcBef>
                <a:buNone/>
              </a:pPr>
              <a:t>‹#›</a:t>
            </a:fld>
            <a:endParaRPr lang="en">
              <a:solidFill>
                <a:schemeClr val="lt1"/>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Caption">
    <p:spTree>
      <p:nvGrpSpPr>
        <p:cNvPr id="1" name="Shape 95"/>
        <p:cNvGrpSpPr/>
        <p:nvPr/>
      </p:nvGrpSpPr>
      <p:grpSpPr>
        <a:xfrm>
          <a:off x="0" y="0"/>
          <a:ext cx="0" cy="0"/>
          <a:chOff x="0" y="0"/>
          <a:chExt cx="0" cy="0"/>
        </a:xfrm>
      </p:grpSpPr>
      <p:sp>
        <p:nvSpPr>
          <p:cNvPr id="96" name="Shape 96"/>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rtl="0">
              <a:lnSpc>
                <a:spcPct val="100000"/>
              </a:lnSpc>
              <a:spcBef>
                <a:spcPts val="0"/>
              </a:spcBef>
              <a:spcAft>
                <a:spcPts val="0"/>
              </a:spcAft>
              <a:buClr>
                <a:schemeClr val="dk1"/>
              </a:buClr>
              <a:buSzPct val="100000"/>
              <a:buFont typeface="Oswald"/>
              <a:buNone/>
              <a:defRPr sz="2100">
                <a:solidFill>
                  <a:schemeClr val="dk1"/>
                </a:solidFill>
                <a:latin typeface="Oswald"/>
                <a:ea typeface="Oswald"/>
                <a:cs typeface="Oswald"/>
                <a:sym typeface="Oswald"/>
              </a:defRPr>
            </a:lvl1pPr>
          </a:lstStyle>
          <a:p>
            <a:endParaRPr/>
          </a:p>
        </p:txBody>
      </p:sp>
      <p:sp>
        <p:nvSpPr>
          <p:cNvPr id="97" name="Shape 97"/>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pPr lvl="0" rtl="0">
                <a:spcBef>
                  <a:spcPts val="0"/>
                </a:spcBef>
                <a:buNone/>
              </a:pPr>
              <a:t>‹#›</a:t>
            </a:fld>
            <a:endParaRPr lang="e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Big number">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311700" y="1255275"/>
            <a:ext cx="8520600" cy="1890600"/>
          </a:xfrm>
          <a:prstGeom prst="rect">
            <a:avLst/>
          </a:prstGeom>
        </p:spPr>
        <p:txBody>
          <a:bodyPr lIns="91425" tIns="91425" rIns="91425" bIns="91425" anchor="b" anchorCtr="0"/>
          <a:lstStyle>
            <a:lvl1pPr lvl="0" algn="ctr" rtl="0">
              <a:spcBef>
                <a:spcPts val="0"/>
              </a:spcBef>
              <a:buSzPct val="100000"/>
              <a:defRPr sz="12000"/>
            </a:lvl1pPr>
            <a:lvl2pPr lvl="1" algn="ctr" rtl="0">
              <a:spcBef>
                <a:spcPts val="0"/>
              </a:spcBef>
              <a:buSzPct val="100000"/>
              <a:defRPr sz="12000"/>
            </a:lvl2pPr>
            <a:lvl3pPr lvl="2" algn="ctr" rtl="0">
              <a:spcBef>
                <a:spcPts val="0"/>
              </a:spcBef>
              <a:buSzPct val="100000"/>
              <a:defRPr sz="12000"/>
            </a:lvl3pPr>
            <a:lvl4pPr lvl="3" algn="ctr" rtl="0">
              <a:spcBef>
                <a:spcPts val="0"/>
              </a:spcBef>
              <a:buSzPct val="100000"/>
              <a:defRPr sz="12000"/>
            </a:lvl4pPr>
            <a:lvl5pPr lvl="4" algn="ctr" rtl="0">
              <a:spcBef>
                <a:spcPts val="0"/>
              </a:spcBef>
              <a:buSzPct val="100000"/>
              <a:defRPr sz="12000"/>
            </a:lvl5pPr>
            <a:lvl6pPr lvl="5" algn="ctr" rtl="0">
              <a:spcBef>
                <a:spcPts val="0"/>
              </a:spcBef>
              <a:buSzPct val="100000"/>
              <a:defRPr sz="12000"/>
            </a:lvl6pPr>
            <a:lvl7pPr lvl="6" algn="ctr" rtl="0">
              <a:spcBef>
                <a:spcPts val="0"/>
              </a:spcBef>
              <a:buSzPct val="100000"/>
              <a:defRPr sz="12000"/>
            </a:lvl7pPr>
            <a:lvl8pPr lvl="7" algn="ctr" rtl="0">
              <a:spcBef>
                <a:spcPts val="0"/>
              </a:spcBef>
              <a:buSzPct val="100000"/>
              <a:defRPr sz="12000"/>
            </a:lvl8pPr>
            <a:lvl9pPr lvl="8" algn="ctr" rtl="0">
              <a:spcBef>
                <a:spcPts val="0"/>
              </a:spcBef>
              <a:buSzPct val="100000"/>
              <a:defRPr sz="12000"/>
            </a:lvl9pPr>
          </a:lstStyle>
          <a:p>
            <a:endParaRPr/>
          </a:p>
        </p:txBody>
      </p:sp>
      <p:sp>
        <p:nvSpPr>
          <p:cNvPr id="100" name="Shape 100"/>
          <p:cNvSpPr txBox="1">
            <a:spLocks noGrp="1"/>
          </p:cNvSpPr>
          <p:nvPr>
            <p:ph type="body" idx="1"/>
          </p:nvPr>
        </p:nvSpPr>
        <p:spPr>
          <a:xfrm>
            <a:off x="311700" y="3228425"/>
            <a:ext cx="8520600" cy="1300800"/>
          </a:xfrm>
          <a:prstGeom prst="rect">
            <a:avLst/>
          </a:prstGeom>
        </p:spPr>
        <p:txBody>
          <a:bodyPr lIns="91425" tIns="91425" rIns="91425" bIns="91425" anchor="t" anchorCtr="0"/>
          <a:lstStyle>
            <a:lvl1pPr lvl="0" algn="ctr" rtl="0">
              <a:spcBef>
                <a:spcPts val="0"/>
              </a:spcBef>
              <a:defRPr/>
            </a:lvl1pPr>
            <a:lvl2pPr lvl="1" algn="ctr" rtl="0">
              <a:spcBef>
                <a:spcPts val="0"/>
              </a:spcBef>
              <a:defRPr/>
            </a:lvl2pPr>
            <a:lvl3pPr lvl="2" algn="ctr" rtl="0">
              <a:spcBef>
                <a:spcPts val="0"/>
              </a:spcBef>
              <a:defRPr/>
            </a:lvl3pPr>
            <a:lvl4pPr lvl="3" algn="ctr" rtl="0">
              <a:spcBef>
                <a:spcPts val="0"/>
              </a:spcBef>
              <a:defRPr/>
            </a:lvl4pPr>
            <a:lvl5pPr lvl="4" algn="ctr" rtl="0">
              <a:spcBef>
                <a:spcPts val="0"/>
              </a:spcBef>
              <a:defRPr/>
            </a:lvl5pPr>
            <a:lvl6pPr lvl="5" algn="ctr" rtl="0">
              <a:spcBef>
                <a:spcPts val="0"/>
              </a:spcBef>
              <a:defRPr/>
            </a:lvl6pPr>
            <a:lvl7pPr lvl="6" algn="ctr" rtl="0">
              <a:spcBef>
                <a:spcPts val="0"/>
              </a:spcBef>
              <a:defRPr/>
            </a:lvl7pPr>
            <a:lvl8pPr lvl="7" algn="ctr" rtl="0">
              <a:spcBef>
                <a:spcPts val="0"/>
              </a:spcBef>
              <a:defRPr/>
            </a:lvl8pPr>
            <a:lvl9pPr lvl="8" algn="ctr" rtl="0">
              <a:spcBef>
                <a:spcPts val="0"/>
              </a:spcBef>
              <a:defRPr/>
            </a:lvl9pPr>
          </a:lstStyle>
          <a:p>
            <a:endParaRPr/>
          </a:p>
        </p:txBody>
      </p:sp>
      <p:sp>
        <p:nvSpPr>
          <p:cNvPr id="101" name="Shape 101"/>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pPr lvl="0" rtl="0">
                <a:spcBef>
                  <a:spcPts val="0"/>
                </a:spcBef>
                <a:buNone/>
              </a:pPr>
              <a:t>‹#›</a:t>
            </a:fld>
            <a:endParaRPr lang="e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Shape 102"/>
        <p:cNvGrpSpPr/>
        <p:nvPr/>
      </p:nvGrpSpPr>
      <p:grpSpPr>
        <a:xfrm>
          <a:off x="0" y="0"/>
          <a:ext cx="0" cy="0"/>
          <a:chOff x="0" y="0"/>
          <a:chExt cx="0" cy="0"/>
        </a:xfrm>
      </p:grpSpPr>
      <p:sp>
        <p:nvSpPr>
          <p:cNvPr id="103" name="Shape 103"/>
          <p:cNvSpPr txBox="1">
            <a:spLocks noGrp="1"/>
          </p:cNvSpPr>
          <p:nvPr>
            <p:ph type="sldNum" idx="12"/>
          </p:nvPr>
        </p:nvSpPr>
        <p:spPr>
          <a:xfrm>
            <a:off x="8490250" y="4681009"/>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pPr lvl="0" rtl="0">
                <a:spcBef>
                  <a:spcPts val="0"/>
                </a:spcBef>
                <a:buNone/>
              </a:pPr>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nd body">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311700" y="445025"/>
            <a:ext cx="8520600" cy="6234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0" name="Shape 20"/>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1" name="Shape 21"/>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pPr lvl="0" rtl="0">
                <a:spcBef>
                  <a:spcPts val="0"/>
                </a:spcBef>
                <a:buNone/>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ColTx">
  <p:cSld name="Title and two columns">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311700" y="445025"/>
            <a:ext cx="8520600" cy="6234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4" name="Shape 24"/>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25" name="Shape 25"/>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26" name="Shape 26"/>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pPr lvl="0" rtl="0">
                <a:spcBef>
                  <a:spcPts val="0"/>
                </a:spcBef>
                <a:buNone/>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311700" y="445025"/>
            <a:ext cx="8520600" cy="6234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9" name="Shape 29"/>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pPr lvl="0" rtl="0">
                <a:spcBef>
                  <a:spcPts val="0"/>
                </a:spcBef>
                <a:buNone/>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One column tex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a:endParaRPr/>
          </a:p>
        </p:txBody>
      </p:sp>
      <p:sp>
        <p:nvSpPr>
          <p:cNvPr id="32" name="Shape 32"/>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33" name="Shape 33"/>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pPr lvl="0" rtl="0">
                <a:spcBef>
                  <a:spcPts val="0"/>
                </a:spcBef>
                <a:buNone/>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Main point">
    <p:bg>
      <p:bgPr>
        <a:solidFill>
          <a:schemeClr val="accent2"/>
        </a:solidFill>
        <a:effectLst/>
      </p:bgPr>
    </p:bg>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90250" y="526350"/>
            <a:ext cx="5604000" cy="4090800"/>
          </a:xfrm>
          <a:prstGeom prst="rect">
            <a:avLst/>
          </a:prstGeom>
        </p:spPr>
        <p:txBody>
          <a:bodyPr lIns="91425" tIns="91425" rIns="91425" bIns="91425" anchor="ctr" anchorCtr="0"/>
          <a:lstStyle>
            <a:lvl1pPr lvl="0" rtl="0">
              <a:spcBef>
                <a:spcPts val="0"/>
              </a:spcBef>
              <a:buClr>
                <a:schemeClr val="lt1"/>
              </a:buClr>
              <a:buSzPct val="100000"/>
              <a:defRPr sz="4800">
                <a:solidFill>
                  <a:schemeClr val="lt1"/>
                </a:solidFill>
              </a:defRPr>
            </a:lvl1pPr>
            <a:lvl2pPr lvl="1" rtl="0">
              <a:spcBef>
                <a:spcPts val="0"/>
              </a:spcBef>
              <a:buClr>
                <a:schemeClr val="lt1"/>
              </a:buClr>
              <a:buSzPct val="100000"/>
              <a:defRPr sz="4800">
                <a:solidFill>
                  <a:schemeClr val="lt1"/>
                </a:solidFill>
              </a:defRPr>
            </a:lvl2pPr>
            <a:lvl3pPr lvl="2" rtl="0">
              <a:spcBef>
                <a:spcPts val="0"/>
              </a:spcBef>
              <a:buClr>
                <a:schemeClr val="lt1"/>
              </a:buClr>
              <a:buSzPct val="100000"/>
              <a:defRPr sz="4800">
                <a:solidFill>
                  <a:schemeClr val="lt1"/>
                </a:solidFill>
              </a:defRPr>
            </a:lvl3pPr>
            <a:lvl4pPr lvl="3" rtl="0">
              <a:spcBef>
                <a:spcPts val="0"/>
              </a:spcBef>
              <a:buClr>
                <a:schemeClr val="lt1"/>
              </a:buClr>
              <a:buSzPct val="100000"/>
              <a:defRPr sz="4800">
                <a:solidFill>
                  <a:schemeClr val="lt1"/>
                </a:solidFill>
              </a:defRPr>
            </a:lvl4pPr>
            <a:lvl5pPr lvl="4" rtl="0">
              <a:spcBef>
                <a:spcPts val="0"/>
              </a:spcBef>
              <a:buClr>
                <a:schemeClr val="lt1"/>
              </a:buClr>
              <a:buSzPct val="100000"/>
              <a:defRPr sz="4800">
                <a:solidFill>
                  <a:schemeClr val="lt1"/>
                </a:solidFill>
              </a:defRPr>
            </a:lvl5pPr>
            <a:lvl6pPr lvl="5" rtl="0">
              <a:spcBef>
                <a:spcPts val="0"/>
              </a:spcBef>
              <a:buClr>
                <a:schemeClr val="lt1"/>
              </a:buClr>
              <a:buSzPct val="100000"/>
              <a:defRPr sz="4800">
                <a:solidFill>
                  <a:schemeClr val="lt1"/>
                </a:solidFill>
              </a:defRPr>
            </a:lvl6pPr>
            <a:lvl7pPr lvl="6" rtl="0">
              <a:spcBef>
                <a:spcPts val="0"/>
              </a:spcBef>
              <a:buClr>
                <a:schemeClr val="lt1"/>
              </a:buClr>
              <a:buSzPct val="100000"/>
              <a:defRPr sz="4800">
                <a:solidFill>
                  <a:schemeClr val="lt1"/>
                </a:solidFill>
              </a:defRPr>
            </a:lvl7pPr>
            <a:lvl8pPr lvl="7" rtl="0">
              <a:spcBef>
                <a:spcPts val="0"/>
              </a:spcBef>
              <a:buClr>
                <a:schemeClr val="lt1"/>
              </a:buClr>
              <a:buSzPct val="100000"/>
              <a:defRPr sz="4800">
                <a:solidFill>
                  <a:schemeClr val="lt1"/>
                </a:solidFill>
              </a:defRPr>
            </a:lvl8pPr>
            <a:lvl9pPr lvl="8" rtl="0">
              <a:spcBef>
                <a:spcPts val="0"/>
              </a:spcBef>
              <a:buClr>
                <a:schemeClr val="lt1"/>
              </a:buClr>
              <a:buSzPct val="100000"/>
              <a:defRPr sz="4800">
                <a:solidFill>
                  <a:schemeClr val="lt1"/>
                </a:solidFill>
              </a:defRPr>
            </a:lvl9pPr>
          </a:lstStyle>
          <a:p>
            <a:endParaRPr/>
          </a:p>
        </p:txBody>
      </p:sp>
      <p:sp>
        <p:nvSpPr>
          <p:cNvPr id="36" name="Shape 36"/>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solidFill>
                  <a:schemeClr val="lt1"/>
                </a:solidFill>
              </a:rPr>
              <a:pPr lvl="0" rtl="0">
                <a:spcBef>
                  <a:spcPts val="0"/>
                </a:spcBef>
                <a:buNone/>
              </a:pPr>
              <a:t>‹#›</a:t>
            </a:fld>
            <a:endParaRPr lang="en">
              <a:solidFill>
                <a:schemeClr val="l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Section title and description">
    <p:spTree>
      <p:nvGrpSpPr>
        <p:cNvPr id="1" name="Shape 37"/>
        <p:cNvGrpSpPr/>
        <p:nvPr/>
      </p:nvGrpSpPr>
      <p:grpSpPr>
        <a:xfrm>
          <a:off x="0" y="0"/>
          <a:ext cx="0" cy="0"/>
          <a:chOff x="0" y="0"/>
          <a:chExt cx="0" cy="0"/>
        </a:xfrm>
      </p:grpSpPr>
      <p:sp>
        <p:nvSpPr>
          <p:cNvPr id="38" name="Shape 38"/>
          <p:cNvSpPr/>
          <p:nvPr/>
        </p:nvSpPr>
        <p:spPr>
          <a:xfrm>
            <a:off x="4636800" y="80700"/>
            <a:ext cx="4426500" cy="4982100"/>
          </a:xfrm>
          <a:prstGeom prst="rect">
            <a:avLst/>
          </a:prstGeom>
          <a:solidFill>
            <a:schemeClr val="accent2"/>
          </a:solidFill>
          <a:ln>
            <a:noFill/>
          </a:ln>
        </p:spPr>
        <p:txBody>
          <a:bodyPr lIns="91425" tIns="91425" rIns="91425" bIns="91425" anchor="ctr" anchorCtr="0">
            <a:noAutofit/>
          </a:bodyPr>
          <a:lstStyle/>
          <a:p>
            <a:pPr lvl="0">
              <a:spcBef>
                <a:spcPts val="0"/>
              </a:spcBef>
              <a:buNone/>
            </a:pPr>
            <a:endParaRPr/>
          </a:p>
        </p:txBody>
      </p:sp>
      <p:cxnSp>
        <p:nvCxnSpPr>
          <p:cNvPr id="39" name="Shape 39"/>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40" name="Shape 40"/>
          <p:cNvSpPr txBox="1">
            <a:spLocks noGrp="1"/>
          </p:cNvSpPr>
          <p:nvPr>
            <p:ph type="title"/>
          </p:nvPr>
        </p:nvSpPr>
        <p:spPr>
          <a:xfrm>
            <a:off x="265500" y="1181700"/>
            <a:ext cx="4045200" cy="1533600"/>
          </a:xfrm>
          <a:prstGeom prst="rect">
            <a:avLst/>
          </a:prstGeom>
        </p:spPr>
        <p:txBody>
          <a:bodyPr lIns="91425" tIns="91425" rIns="91425" bIns="91425" anchor="b" anchorCtr="0"/>
          <a:lstStyle>
            <a:lvl1pPr lvl="0" algn="ctr" rtl="0">
              <a:spcBef>
                <a:spcPts val="0"/>
              </a:spcBef>
              <a:buSzPct val="100000"/>
              <a:defRPr sz="3800"/>
            </a:lvl1pPr>
            <a:lvl2pPr lvl="1" algn="ctr" rtl="0">
              <a:spcBef>
                <a:spcPts val="0"/>
              </a:spcBef>
              <a:buSzPct val="100000"/>
              <a:defRPr sz="3800"/>
            </a:lvl2pPr>
            <a:lvl3pPr lvl="2" algn="ctr" rtl="0">
              <a:spcBef>
                <a:spcPts val="0"/>
              </a:spcBef>
              <a:buSzPct val="100000"/>
              <a:defRPr sz="3800"/>
            </a:lvl3pPr>
            <a:lvl4pPr lvl="3" algn="ctr" rtl="0">
              <a:spcBef>
                <a:spcPts val="0"/>
              </a:spcBef>
              <a:buSzPct val="100000"/>
              <a:defRPr sz="3800"/>
            </a:lvl4pPr>
            <a:lvl5pPr lvl="4" algn="ctr" rtl="0">
              <a:spcBef>
                <a:spcPts val="0"/>
              </a:spcBef>
              <a:buSzPct val="100000"/>
              <a:defRPr sz="3800"/>
            </a:lvl5pPr>
            <a:lvl6pPr lvl="5" algn="ctr" rtl="0">
              <a:spcBef>
                <a:spcPts val="0"/>
              </a:spcBef>
              <a:buSzPct val="100000"/>
              <a:defRPr sz="3800"/>
            </a:lvl6pPr>
            <a:lvl7pPr lvl="6" algn="ctr" rtl="0">
              <a:spcBef>
                <a:spcPts val="0"/>
              </a:spcBef>
              <a:buSzPct val="100000"/>
              <a:defRPr sz="3800"/>
            </a:lvl7pPr>
            <a:lvl8pPr lvl="7" algn="ctr" rtl="0">
              <a:spcBef>
                <a:spcPts val="0"/>
              </a:spcBef>
              <a:buSzPct val="100000"/>
              <a:defRPr sz="3800"/>
            </a:lvl8pPr>
            <a:lvl9pPr lvl="8" algn="ctr" rtl="0">
              <a:spcBef>
                <a:spcPts val="0"/>
              </a:spcBef>
              <a:buSzPct val="100000"/>
              <a:defRPr sz="3800"/>
            </a:lvl9pPr>
          </a:lstStyle>
          <a:p>
            <a:endParaRPr/>
          </a:p>
        </p:txBody>
      </p:sp>
      <p:sp>
        <p:nvSpPr>
          <p:cNvPr id="41" name="Shape 41"/>
          <p:cNvSpPr txBox="1">
            <a:spLocks noGrp="1"/>
          </p:cNvSpPr>
          <p:nvPr>
            <p:ph type="subTitle" idx="1"/>
          </p:nvPr>
        </p:nvSpPr>
        <p:spPr>
          <a:xfrm>
            <a:off x="265500" y="2769000"/>
            <a:ext cx="4045200" cy="13455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100"/>
            </a:lvl1pPr>
            <a:lvl2pPr lvl="1" algn="ctr" rtl="0">
              <a:lnSpc>
                <a:spcPct val="100000"/>
              </a:lnSpc>
              <a:spcBef>
                <a:spcPts val="0"/>
              </a:spcBef>
              <a:spcAft>
                <a:spcPts val="0"/>
              </a:spcAft>
              <a:buSzPct val="100000"/>
              <a:buNone/>
              <a:defRPr sz="2100"/>
            </a:lvl2pPr>
            <a:lvl3pPr lvl="2" algn="ctr" rtl="0">
              <a:lnSpc>
                <a:spcPct val="100000"/>
              </a:lnSpc>
              <a:spcBef>
                <a:spcPts val="0"/>
              </a:spcBef>
              <a:spcAft>
                <a:spcPts val="0"/>
              </a:spcAft>
              <a:buSzPct val="100000"/>
              <a:buNone/>
              <a:defRPr sz="2100"/>
            </a:lvl3pPr>
            <a:lvl4pPr lvl="3" algn="ctr" rtl="0">
              <a:lnSpc>
                <a:spcPct val="100000"/>
              </a:lnSpc>
              <a:spcBef>
                <a:spcPts val="0"/>
              </a:spcBef>
              <a:spcAft>
                <a:spcPts val="0"/>
              </a:spcAft>
              <a:buSzPct val="100000"/>
              <a:buNone/>
              <a:defRPr sz="2100"/>
            </a:lvl4pPr>
            <a:lvl5pPr lvl="4" algn="ctr" rtl="0">
              <a:lnSpc>
                <a:spcPct val="100000"/>
              </a:lnSpc>
              <a:spcBef>
                <a:spcPts val="0"/>
              </a:spcBef>
              <a:spcAft>
                <a:spcPts val="0"/>
              </a:spcAft>
              <a:buSzPct val="100000"/>
              <a:buNone/>
              <a:defRPr sz="2100"/>
            </a:lvl5pPr>
            <a:lvl6pPr lvl="5" algn="ctr" rtl="0">
              <a:lnSpc>
                <a:spcPct val="100000"/>
              </a:lnSpc>
              <a:spcBef>
                <a:spcPts val="0"/>
              </a:spcBef>
              <a:spcAft>
                <a:spcPts val="0"/>
              </a:spcAft>
              <a:buSzPct val="100000"/>
              <a:buNone/>
              <a:defRPr sz="2100"/>
            </a:lvl6pPr>
            <a:lvl7pPr lvl="6" algn="ctr" rtl="0">
              <a:lnSpc>
                <a:spcPct val="100000"/>
              </a:lnSpc>
              <a:spcBef>
                <a:spcPts val="0"/>
              </a:spcBef>
              <a:spcAft>
                <a:spcPts val="0"/>
              </a:spcAft>
              <a:buSzPct val="100000"/>
              <a:buNone/>
              <a:defRPr sz="2100"/>
            </a:lvl7pPr>
            <a:lvl8pPr lvl="7" algn="ctr" rtl="0">
              <a:lnSpc>
                <a:spcPct val="100000"/>
              </a:lnSpc>
              <a:spcBef>
                <a:spcPts val="0"/>
              </a:spcBef>
              <a:spcAft>
                <a:spcPts val="0"/>
              </a:spcAft>
              <a:buSzPct val="100000"/>
              <a:buNone/>
              <a:defRPr sz="2100"/>
            </a:lvl8pPr>
            <a:lvl9pPr lvl="8" algn="ctr" rtl="0">
              <a:lnSpc>
                <a:spcPct val="100000"/>
              </a:lnSpc>
              <a:spcBef>
                <a:spcPts val="0"/>
              </a:spcBef>
              <a:spcAft>
                <a:spcPts val="0"/>
              </a:spcAft>
              <a:buSzPct val="100000"/>
              <a:buNone/>
              <a:defRPr sz="2100"/>
            </a:lvl9pPr>
          </a:lstStyle>
          <a:p>
            <a:endParaRPr/>
          </a:p>
        </p:txBody>
      </p:sp>
      <p:sp>
        <p:nvSpPr>
          <p:cNvPr id="42" name="Shape 42"/>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rtl="0">
              <a:spcBef>
                <a:spcPts val="0"/>
              </a:spcBef>
              <a:buClr>
                <a:schemeClr val="lt1"/>
              </a:buClr>
              <a:defRPr>
                <a:solidFill>
                  <a:schemeClr val="lt1"/>
                </a:solidFill>
              </a:defRPr>
            </a:lvl1pPr>
            <a:lvl2pPr lvl="1" rtl="0">
              <a:spcBef>
                <a:spcPts val="0"/>
              </a:spcBef>
              <a:buClr>
                <a:schemeClr val="lt1"/>
              </a:buClr>
              <a:defRPr>
                <a:solidFill>
                  <a:schemeClr val="lt1"/>
                </a:solidFill>
              </a:defRPr>
            </a:lvl2pPr>
            <a:lvl3pPr lvl="2" rtl="0">
              <a:spcBef>
                <a:spcPts val="0"/>
              </a:spcBef>
              <a:buClr>
                <a:schemeClr val="lt1"/>
              </a:buClr>
              <a:defRPr>
                <a:solidFill>
                  <a:schemeClr val="lt1"/>
                </a:solidFill>
              </a:defRPr>
            </a:lvl3pPr>
            <a:lvl4pPr lvl="3" rtl="0">
              <a:spcBef>
                <a:spcPts val="0"/>
              </a:spcBef>
              <a:buClr>
                <a:schemeClr val="lt1"/>
              </a:buClr>
              <a:defRPr>
                <a:solidFill>
                  <a:schemeClr val="lt1"/>
                </a:solidFill>
              </a:defRPr>
            </a:lvl4pPr>
            <a:lvl5pPr lvl="4" rtl="0">
              <a:spcBef>
                <a:spcPts val="0"/>
              </a:spcBef>
              <a:buClr>
                <a:schemeClr val="lt1"/>
              </a:buClr>
              <a:defRPr>
                <a:solidFill>
                  <a:schemeClr val="lt1"/>
                </a:solidFill>
              </a:defRPr>
            </a:lvl5pPr>
            <a:lvl6pPr lvl="5" rtl="0">
              <a:spcBef>
                <a:spcPts val="0"/>
              </a:spcBef>
              <a:buClr>
                <a:schemeClr val="lt1"/>
              </a:buClr>
              <a:defRPr>
                <a:solidFill>
                  <a:schemeClr val="lt1"/>
                </a:solidFill>
              </a:defRPr>
            </a:lvl6pPr>
            <a:lvl7pPr lvl="6" rtl="0">
              <a:spcBef>
                <a:spcPts val="0"/>
              </a:spcBef>
              <a:buClr>
                <a:schemeClr val="lt1"/>
              </a:buClr>
              <a:defRPr>
                <a:solidFill>
                  <a:schemeClr val="lt1"/>
                </a:solidFill>
              </a:defRPr>
            </a:lvl7pPr>
            <a:lvl8pPr lvl="7" rtl="0">
              <a:spcBef>
                <a:spcPts val="0"/>
              </a:spcBef>
              <a:buClr>
                <a:schemeClr val="lt1"/>
              </a:buClr>
              <a:defRPr>
                <a:solidFill>
                  <a:schemeClr val="lt1"/>
                </a:solidFill>
              </a:defRPr>
            </a:lvl8pPr>
            <a:lvl9pPr lvl="8" rtl="0">
              <a:spcBef>
                <a:spcPts val="0"/>
              </a:spcBef>
              <a:buClr>
                <a:schemeClr val="lt1"/>
              </a:buClr>
              <a:defRPr>
                <a:solidFill>
                  <a:schemeClr val="lt1"/>
                </a:solidFill>
              </a:defRPr>
            </a:lvl9pPr>
          </a:lstStyle>
          <a:p>
            <a:endParaRPr/>
          </a:p>
        </p:txBody>
      </p:sp>
      <p:sp>
        <p:nvSpPr>
          <p:cNvPr id="43" name="Shape 43"/>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solidFill>
                  <a:schemeClr val="lt1"/>
                </a:solidFill>
              </a:rPr>
              <a:pPr lvl="0" rtl="0">
                <a:spcBef>
                  <a:spcPts val="0"/>
                </a:spcBef>
                <a:buNone/>
              </a:pPr>
              <a:t>‹#›</a:t>
            </a:fld>
            <a:endParaRPr lang="en">
              <a:solidFill>
                <a:schemeClr val="l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Caption">
    <p:spTree>
      <p:nvGrpSpPr>
        <p:cNvPr id="1" name="Shape 44"/>
        <p:cNvGrpSpPr/>
        <p:nvPr/>
      </p:nvGrpSpPr>
      <p:grpSpPr>
        <a:xfrm>
          <a:off x="0" y="0"/>
          <a:ext cx="0" cy="0"/>
          <a:chOff x="0" y="0"/>
          <a:chExt cx="0" cy="0"/>
        </a:xfrm>
      </p:grpSpPr>
      <p:sp>
        <p:nvSpPr>
          <p:cNvPr id="45" name="Shape 45"/>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rtl="0">
              <a:lnSpc>
                <a:spcPct val="100000"/>
              </a:lnSpc>
              <a:spcBef>
                <a:spcPts val="0"/>
              </a:spcBef>
              <a:spcAft>
                <a:spcPts val="0"/>
              </a:spcAft>
              <a:buSzPct val="100000"/>
              <a:buNone/>
              <a:defRPr sz="2100"/>
            </a:lvl1pPr>
          </a:lstStyle>
          <a:p>
            <a:endParaRPr/>
          </a:p>
        </p:txBody>
      </p:sp>
      <p:sp>
        <p:nvSpPr>
          <p:cNvPr id="46" name="Shape 46"/>
          <p:cNvSpPr txBox="1">
            <a:spLocks noGrp="1"/>
          </p:cNvSpPr>
          <p:nvPr>
            <p:ph type="sldNum" idx="12"/>
          </p:nvPr>
        </p:nvSpPr>
        <p:spPr>
          <a:xfrm>
            <a:off x="8497999" y="4688758"/>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pPr lvl="0" rtl="0">
                <a:spcBef>
                  <a:spcPts val="0"/>
                </a:spcBef>
                <a:buNone/>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623400"/>
          </a:xfrm>
          <a:prstGeom prst="rect">
            <a:avLst/>
          </a:prstGeom>
          <a:noFill/>
          <a:ln>
            <a:noFill/>
          </a:ln>
        </p:spPr>
        <p:txBody>
          <a:bodyPr lIns="91425" tIns="91425" rIns="91425" bIns="91425" anchor="t" anchorCtr="0"/>
          <a:lstStyle>
            <a:lvl1pPr lvl="0" rtl="0">
              <a:spcBef>
                <a:spcPts val="0"/>
              </a:spcBef>
              <a:buClr>
                <a:schemeClr val="dk2"/>
              </a:buClr>
              <a:buSzPct val="100000"/>
              <a:buFont typeface="Raleway"/>
              <a:buNone/>
              <a:defRPr sz="3000" b="1">
                <a:solidFill>
                  <a:schemeClr val="dk2"/>
                </a:solidFill>
                <a:latin typeface="Raleway"/>
                <a:ea typeface="Raleway"/>
                <a:cs typeface="Raleway"/>
                <a:sym typeface="Raleway"/>
              </a:defRPr>
            </a:lvl1pPr>
            <a:lvl2pPr lvl="1" rtl="0">
              <a:spcBef>
                <a:spcPts val="0"/>
              </a:spcBef>
              <a:buClr>
                <a:schemeClr val="dk2"/>
              </a:buClr>
              <a:buSzPct val="100000"/>
              <a:buFont typeface="Raleway"/>
              <a:buNone/>
              <a:defRPr sz="3000" b="1">
                <a:solidFill>
                  <a:schemeClr val="dk2"/>
                </a:solidFill>
                <a:latin typeface="Raleway"/>
                <a:ea typeface="Raleway"/>
                <a:cs typeface="Raleway"/>
                <a:sym typeface="Raleway"/>
              </a:defRPr>
            </a:lvl2pPr>
            <a:lvl3pPr lvl="2" rtl="0">
              <a:spcBef>
                <a:spcPts val="0"/>
              </a:spcBef>
              <a:buClr>
                <a:schemeClr val="dk2"/>
              </a:buClr>
              <a:buSzPct val="100000"/>
              <a:buFont typeface="Raleway"/>
              <a:buNone/>
              <a:defRPr sz="3000" b="1">
                <a:solidFill>
                  <a:schemeClr val="dk2"/>
                </a:solidFill>
                <a:latin typeface="Raleway"/>
                <a:ea typeface="Raleway"/>
                <a:cs typeface="Raleway"/>
                <a:sym typeface="Raleway"/>
              </a:defRPr>
            </a:lvl3pPr>
            <a:lvl4pPr lvl="3" rtl="0">
              <a:spcBef>
                <a:spcPts val="0"/>
              </a:spcBef>
              <a:buClr>
                <a:schemeClr val="dk2"/>
              </a:buClr>
              <a:buSzPct val="100000"/>
              <a:buFont typeface="Raleway"/>
              <a:buNone/>
              <a:defRPr sz="3000" b="1">
                <a:solidFill>
                  <a:schemeClr val="dk2"/>
                </a:solidFill>
                <a:latin typeface="Raleway"/>
                <a:ea typeface="Raleway"/>
                <a:cs typeface="Raleway"/>
                <a:sym typeface="Raleway"/>
              </a:defRPr>
            </a:lvl4pPr>
            <a:lvl5pPr lvl="4" rtl="0">
              <a:spcBef>
                <a:spcPts val="0"/>
              </a:spcBef>
              <a:buClr>
                <a:schemeClr val="dk2"/>
              </a:buClr>
              <a:buSzPct val="100000"/>
              <a:buFont typeface="Raleway"/>
              <a:buNone/>
              <a:defRPr sz="3000" b="1">
                <a:solidFill>
                  <a:schemeClr val="dk2"/>
                </a:solidFill>
                <a:latin typeface="Raleway"/>
                <a:ea typeface="Raleway"/>
                <a:cs typeface="Raleway"/>
                <a:sym typeface="Raleway"/>
              </a:defRPr>
            </a:lvl5pPr>
            <a:lvl6pPr lvl="5" rtl="0">
              <a:spcBef>
                <a:spcPts val="0"/>
              </a:spcBef>
              <a:buClr>
                <a:schemeClr val="dk2"/>
              </a:buClr>
              <a:buSzPct val="100000"/>
              <a:buFont typeface="Raleway"/>
              <a:buNone/>
              <a:defRPr sz="3000" b="1">
                <a:solidFill>
                  <a:schemeClr val="dk2"/>
                </a:solidFill>
                <a:latin typeface="Raleway"/>
                <a:ea typeface="Raleway"/>
                <a:cs typeface="Raleway"/>
                <a:sym typeface="Raleway"/>
              </a:defRPr>
            </a:lvl6pPr>
            <a:lvl7pPr lvl="6" rtl="0">
              <a:spcBef>
                <a:spcPts val="0"/>
              </a:spcBef>
              <a:buClr>
                <a:schemeClr val="dk2"/>
              </a:buClr>
              <a:buSzPct val="100000"/>
              <a:buFont typeface="Raleway"/>
              <a:buNone/>
              <a:defRPr sz="3000" b="1">
                <a:solidFill>
                  <a:schemeClr val="dk2"/>
                </a:solidFill>
                <a:latin typeface="Raleway"/>
                <a:ea typeface="Raleway"/>
                <a:cs typeface="Raleway"/>
                <a:sym typeface="Raleway"/>
              </a:defRPr>
            </a:lvl7pPr>
            <a:lvl8pPr lvl="7" rtl="0">
              <a:spcBef>
                <a:spcPts val="0"/>
              </a:spcBef>
              <a:buClr>
                <a:schemeClr val="dk2"/>
              </a:buClr>
              <a:buSzPct val="100000"/>
              <a:buFont typeface="Raleway"/>
              <a:buNone/>
              <a:defRPr sz="3000" b="1">
                <a:solidFill>
                  <a:schemeClr val="dk2"/>
                </a:solidFill>
                <a:latin typeface="Raleway"/>
                <a:ea typeface="Raleway"/>
                <a:cs typeface="Raleway"/>
                <a:sym typeface="Raleway"/>
              </a:defRPr>
            </a:lvl8pPr>
            <a:lvl9pPr lvl="8" rtl="0">
              <a:spcBef>
                <a:spcPts val="0"/>
              </a:spcBef>
              <a:buClr>
                <a:schemeClr val="dk2"/>
              </a:buClr>
              <a:buSzPct val="100000"/>
              <a:buFont typeface="Raleway"/>
              <a:buNone/>
              <a:defRPr sz="3000" b="1">
                <a:solidFill>
                  <a:schemeClr val="dk2"/>
                </a:solidFill>
                <a:latin typeface="Raleway"/>
                <a:ea typeface="Raleway"/>
                <a:cs typeface="Raleway"/>
                <a:sym typeface="Raleway"/>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rtl="0">
              <a:lnSpc>
                <a:spcPct val="115000"/>
              </a:lnSpc>
              <a:spcBef>
                <a:spcPts val="0"/>
              </a:spcBef>
              <a:spcAft>
                <a:spcPts val="1600"/>
              </a:spcAft>
              <a:buClr>
                <a:schemeClr val="lt2"/>
              </a:buClr>
              <a:buSzPct val="100000"/>
              <a:buFont typeface="Source Sans Pro"/>
              <a:defRPr sz="1800">
                <a:solidFill>
                  <a:schemeClr val="lt2"/>
                </a:solidFill>
                <a:latin typeface="Source Sans Pro"/>
                <a:ea typeface="Source Sans Pro"/>
                <a:cs typeface="Source Sans Pro"/>
                <a:sym typeface="Source Sans Pro"/>
              </a:defRPr>
            </a:lvl1pPr>
            <a:lvl2pPr lvl="1" rtl="0">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2pPr>
            <a:lvl3pPr lvl="2" rtl="0">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3pPr>
            <a:lvl4pPr lvl="3" rtl="0">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4pPr>
            <a:lvl5pPr lvl="4" rtl="0">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5pPr>
            <a:lvl6pPr lvl="5" rtl="0">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6pPr>
            <a:lvl7pPr lvl="6" rtl="0">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7pPr>
            <a:lvl8pPr lvl="7" rtl="0">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8pPr>
            <a:lvl9pPr lvl="8" rtl="0">
              <a:lnSpc>
                <a:spcPct val="115000"/>
              </a:lnSpc>
              <a:spcBef>
                <a:spcPts val="0"/>
              </a:spcBef>
              <a:spcAft>
                <a:spcPts val="1600"/>
              </a:spcAft>
              <a:buClr>
                <a:schemeClr val="lt2"/>
              </a:buClr>
              <a:buFont typeface="Source Sans Pro"/>
              <a:defRPr>
                <a:solidFill>
                  <a:schemeClr val="lt2"/>
                </a:solidFill>
                <a:latin typeface="Source Sans Pro"/>
                <a:ea typeface="Source Sans Pro"/>
                <a:cs typeface="Source Sans Pro"/>
                <a:sym typeface="Source Sans Pro"/>
              </a:defRPr>
            </a:lvl9pPr>
          </a:lstStyle>
          <a:p>
            <a:endParaRPr/>
          </a:p>
        </p:txBody>
      </p:sp>
      <p:sp>
        <p:nvSpPr>
          <p:cNvPr id="8" name="Shape 8"/>
          <p:cNvSpPr txBox="1">
            <a:spLocks noGrp="1"/>
          </p:cNvSpPr>
          <p:nvPr>
            <p:ph type="sldNum" idx="12"/>
          </p:nvPr>
        </p:nvSpPr>
        <p:spPr>
          <a:xfrm>
            <a:off x="8497999" y="4688758"/>
            <a:ext cx="548700" cy="393600"/>
          </a:xfrm>
          <a:prstGeom prst="rect">
            <a:avLst/>
          </a:prstGeom>
          <a:noFill/>
          <a:ln>
            <a:noFill/>
          </a:ln>
        </p:spPr>
        <p:txBody>
          <a:bodyPr lIns="91425" tIns="91425" rIns="91425" bIns="91425" anchor="ctr" anchorCtr="0">
            <a:noAutofit/>
          </a:bodyPr>
          <a:lstStyle/>
          <a:p>
            <a:pPr lvl="0" algn="r" rtl="0">
              <a:spcBef>
                <a:spcPts val="0"/>
              </a:spcBef>
              <a:buNone/>
            </a:pPr>
            <a:fld id="{00000000-1234-1234-1234-123412341234}" type="slidenum">
              <a:rPr lang="en" sz="1000">
                <a:solidFill>
                  <a:schemeClr val="lt2"/>
                </a:solidFill>
                <a:latin typeface="Source Sans Pro"/>
                <a:ea typeface="Source Sans Pro"/>
                <a:cs typeface="Source Sans Pro"/>
                <a:sym typeface="Source Sans Pro"/>
              </a:rPr>
              <a:pPr lvl="0" algn="r" rtl="0">
                <a:spcBef>
                  <a:spcPts val="0"/>
                </a:spcBef>
                <a:buNone/>
              </a:pPr>
              <a:t>‹#›</a:t>
            </a:fld>
            <a:endParaRPr lang="en" sz="1000">
              <a:solidFill>
                <a:schemeClr val="lt2"/>
              </a:solidFill>
              <a:latin typeface="Source Sans Pro"/>
              <a:ea typeface="Source Sans Pro"/>
              <a:cs typeface="Source Sans Pro"/>
              <a:sym typeface="Source Sans Pr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lt1"/>
        </a:solidFill>
        <a:effectLst/>
      </p:bgPr>
    </p:bg>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rtl="0">
              <a:spcBef>
                <a:spcPts val="0"/>
              </a:spcBef>
              <a:buClr>
                <a:schemeClr val="dk1"/>
              </a:buClr>
              <a:buSzPct val="100000"/>
              <a:buFont typeface="Oswald"/>
              <a:buNone/>
              <a:defRPr sz="3000">
                <a:solidFill>
                  <a:schemeClr val="dk1"/>
                </a:solidFill>
                <a:latin typeface="Oswald"/>
                <a:ea typeface="Oswald"/>
                <a:cs typeface="Oswald"/>
                <a:sym typeface="Oswald"/>
              </a:defRPr>
            </a:lvl1pPr>
            <a:lvl2pPr lvl="1" rtl="0">
              <a:spcBef>
                <a:spcPts val="0"/>
              </a:spcBef>
              <a:buClr>
                <a:schemeClr val="dk1"/>
              </a:buClr>
              <a:buSzPct val="100000"/>
              <a:buFont typeface="Oswald"/>
              <a:buNone/>
              <a:defRPr sz="3000">
                <a:solidFill>
                  <a:schemeClr val="dk1"/>
                </a:solidFill>
                <a:latin typeface="Oswald"/>
                <a:ea typeface="Oswald"/>
                <a:cs typeface="Oswald"/>
                <a:sym typeface="Oswald"/>
              </a:defRPr>
            </a:lvl2pPr>
            <a:lvl3pPr lvl="2" rtl="0">
              <a:spcBef>
                <a:spcPts val="0"/>
              </a:spcBef>
              <a:buClr>
                <a:schemeClr val="dk1"/>
              </a:buClr>
              <a:buSzPct val="100000"/>
              <a:buFont typeface="Oswald"/>
              <a:buNone/>
              <a:defRPr sz="3000">
                <a:solidFill>
                  <a:schemeClr val="dk1"/>
                </a:solidFill>
                <a:latin typeface="Oswald"/>
                <a:ea typeface="Oswald"/>
                <a:cs typeface="Oswald"/>
                <a:sym typeface="Oswald"/>
              </a:defRPr>
            </a:lvl3pPr>
            <a:lvl4pPr lvl="3" rtl="0">
              <a:spcBef>
                <a:spcPts val="0"/>
              </a:spcBef>
              <a:buClr>
                <a:schemeClr val="dk1"/>
              </a:buClr>
              <a:buSzPct val="100000"/>
              <a:buFont typeface="Oswald"/>
              <a:buNone/>
              <a:defRPr sz="3000">
                <a:solidFill>
                  <a:schemeClr val="dk1"/>
                </a:solidFill>
                <a:latin typeface="Oswald"/>
                <a:ea typeface="Oswald"/>
                <a:cs typeface="Oswald"/>
                <a:sym typeface="Oswald"/>
              </a:defRPr>
            </a:lvl4pPr>
            <a:lvl5pPr lvl="4" rtl="0">
              <a:spcBef>
                <a:spcPts val="0"/>
              </a:spcBef>
              <a:buClr>
                <a:schemeClr val="dk1"/>
              </a:buClr>
              <a:buSzPct val="100000"/>
              <a:buFont typeface="Oswald"/>
              <a:buNone/>
              <a:defRPr sz="3000">
                <a:solidFill>
                  <a:schemeClr val="dk1"/>
                </a:solidFill>
                <a:latin typeface="Oswald"/>
                <a:ea typeface="Oswald"/>
                <a:cs typeface="Oswald"/>
                <a:sym typeface="Oswald"/>
              </a:defRPr>
            </a:lvl5pPr>
            <a:lvl6pPr lvl="5" rtl="0">
              <a:spcBef>
                <a:spcPts val="0"/>
              </a:spcBef>
              <a:buClr>
                <a:schemeClr val="dk1"/>
              </a:buClr>
              <a:buSzPct val="100000"/>
              <a:buFont typeface="Oswald"/>
              <a:buNone/>
              <a:defRPr sz="3000">
                <a:solidFill>
                  <a:schemeClr val="dk1"/>
                </a:solidFill>
                <a:latin typeface="Oswald"/>
                <a:ea typeface="Oswald"/>
                <a:cs typeface="Oswald"/>
                <a:sym typeface="Oswald"/>
              </a:defRPr>
            </a:lvl6pPr>
            <a:lvl7pPr lvl="6" rtl="0">
              <a:spcBef>
                <a:spcPts val="0"/>
              </a:spcBef>
              <a:buClr>
                <a:schemeClr val="dk1"/>
              </a:buClr>
              <a:buSzPct val="100000"/>
              <a:buFont typeface="Oswald"/>
              <a:buNone/>
              <a:defRPr sz="3000">
                <a:solidFill>
                  <a:schemeClr val="dk1"/>
                </a:solidFill>
                <a:latin typeface="Oswald"/>
                <a:ea typeface="Oswald"/>
                <a:cs typeface="Oswald"/>
                <a:sym typeface="Oswald"/>
              </a:defRPr>
            </a:lvl7pPr>
            <a:lvl8pPr lvl="7" rtl="0">
              <a:spcBef>
                <a:spcPts val="0"/>
              </a:spcBef>
              <a:buClr>
                <a:schemeClr val="dk1"/>
              </a:buClr>
              <a:buSzPct val="100000"/>
              <a:buFont typeface="Oswald"/>
              <a:buNone/>
              <a:defRPr sz="3000">
                <a:solidFill>
                  <a:schemeClr val="dk1"/>
                </a:solidFill>
                <a:latin typeface="Oswald"/>
                <a:ea typeface="Oswald"/>
                <a:cs typeface="Oswald"/>
                <a:sym typeface="Oswald"/>
              </a:defRPr>
            </a:lvl8pPr>
            <a:lvl9pPr lvl="8" rtl="0">
              <a:spcBef>
                <a:spcPts val="0"/>
              </a:spcBef>
              <a:buClr>
                <a:schemeClr val="dk1"/>
              </a:buClr>
              <a:buSzPct val="100000"/>
              <a:buFont typeface="Oswald"/>
              <a:buNone/>
              <a:defRPr sz="3000">
                <a:solidFill>
                  <a:schemeClr val="dk1"/>
                </a:solidFill>
                <a:latin typeface="Oswald"/>
                <a:ea typeface="Oswald"/>
                <a:cs typeface="Oswald"/>
                <a:sym typeface="Oswald"/>
              </a:defRPr>
            </a:lvl9pPr>
          </a:lstStyle>
          <a:p>
            <a:endParaRPr/>
          </a:p>
        </p:txBody>
      </p:sp>
      <p:sp>
        <p:nvSpPr>
          <p:cNvPr id="56" name="Shape 56"/>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rtl="0">
              <a:lnSpc>
                <a:spcPct val="115000"/>
              </a:lnSpc>
              <a:spcBef>
                <a:spcPts val="0"/>
              </a:spcBef>
              <a:spcAft>
                <a:spcPts val="1600"/>
              </a:spcAft>
              <a:buClr>
                <a:schemeClr val="accent3"/>
              </a:buClr>
              <a:buSzPct val="100000"/>
              <a:buFont typeface="Average"/>
              <a:defRPr sz="1800">
                <a:solidFill>
                  <a:schemeClr val="accent3"/>
                </a:solidFill>
                <a:latin typeface="Average"/>
                <a:ea typeface="Average"/>
                <a:cs typeface="Average"/>
                <a:sym typeface="Average"/>
              </a:defRPr>
            </a:lvl1pPr>
            <a:lvl2pPr lvl="1" rtl="0">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2pPr>
            <a:lvl3pPr lvl="2" rtl="0">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3pPr>
            <a:lvl4pPr lvl="3" rtl="0">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4pPr>
            <a:lvl5pPr lvl="4" rtl="0">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5pPr>
            <a:lvl6pPr lvl="5" rtl="0">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6pPr>
            <a:lvl7pPr lvl="6" rtl="0">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7pPr>
            <a:lvl8pPr lvl="7" rtl="0">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8pPr>
            <a:lvl9pPr lvl="8" rtl="0">
              <a:lnSpc>
                <a:spcPct val="115000"/>
              </a:lnSpc>
              <a:spcBef>
                <a:spcPts val="0"/>
              </a:spcBef>
              <a:spcAft>
                <a:spcPts val="1600"/>
              </a:spcAft>
              <a:buClr>
                <a:schemeClr val="accent3"/>
              </a:buClr>
              <a:buFont typeface="Average"/>
              <a:defRPr>
                <a:solidFill>
                  <a:schemeClr val="accent3"/>
                </a:solidFill>
                <a:latin typeface="Average"/>
                <a:ea typeface="Average"/>
                <a:cs typeface="Average"/>
                <a:sym typeface="Average"/>
              </a:defRPr>
            </a:lvl9pPr>
          </a:lstStyle>
          <a:p>
            <a:endParaRPr/>
          </a:p>
        </p:txBody>
      </p:sp>
      <p:sp>
        <p:nvSpPr>
          <p:cNvPr id="57" name="Shape 57"/>
          <p:cNvSpPr txBox="1">
            <a:spLocks noGrp="1"/>
          </p:cNvSpPr>
          <p:nvPr>
            <p:ph type="sldNum" idx="12"/>
          </p:nvPr>
        </p:nvSpPr>
        <p:spPr>
          <a:xfrm>
            <a:off x="8490250" y="4681009"/>
            <a:ext cx="548700" cy="393600"/>
          </a:xfrm>
          <a:prstGeom prst="rect">
            <a:avLst/>
          </a:prstGeom>
          <a:noFill/>
          <a:ln>
            <a:noFill/>
          </a:ln>
        </p:spPr>
        <p:txBody>
          <a:bodyPr lIns="91425" tIns="91425" rIns="91425" bIns="91425" anchor="ctr" anchorCtr="0">
            <a:noAutofit/>
          </a:bodyPr>
          <a:lstStyle/>
          <a:p>
            <a:pPr lvl="0" algn="r" rtl="0">
              <a:spcBef>
                <a:spcPts val="0"/>
              </a:spcBef>
              <a:buNone/>
            </a:pPr>
            <a:fld id="{00000000-1234-1234-1234-123412341234}" type="slidenum">
              <a:rPr lang="en" sz="1000">
                <a:solidFill>
                  <a:schemeClr val="accent3"/>
                </a:solidFill>
                <a:latin typeface="Average"/>
                <a:ea typeface="Average"/>
                <a:cs typeface="Average"/>
                <a:sym typeface="Average"/>
              </a:rPr>
              <a:pPr lvl="0" algn="r" rtl="0">
                <a:spcBef>
                  <a:spcPts val="0"/>
                </a:spcBef>
                <a:buNone/>
              </a:pPr>
              <a:t>‹#›</a:t>
            </a:fld>
            <a:endParaRPr lang="en" sz="1000">
              <a:solidFill>
                <a:schemeClr val="accent3"/>
              </a:solidFill>
              <a:latin typeface="Average"/>
              <a:ea typeface="Average"/>
              <a:cs typeface="Average"/>
              <a:sym typeface="Average"/>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jpe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15.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png"/><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5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5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1" Type="http://schemas.openxmlformats.org/officeDocument/2006/relationships/slideLayout" Target="../slideLayouts/slideLayout1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3.xml"/><Relationship Id="rId3" Type="http://schemas.openxmlformats.org/officeDocument/2006/relationships/image" Target="../media/image5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4.xml"/><Relationship Id="rId3" Type="http://schemas.openxmlformats.org/officeDocument/2006/relationships/image" Target="../media/image5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jpeg"/><Relationship Id="rId8" Type="http://schemas.openxmlformats.org/officeDocument/2006/relationships/image" Target="../media/image15.jpe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07"/>
        <p:cNvGrpSpPr/>
        <p:nvPr/>
      </p:nvGrpSpPr>
      <p:grpSpPr>
        <a:xfrm>
          <a:off x="0" y="0"/>
          <a:ext cx="0" cy="0"/>
          <a:chOff x="0" y="0"/>
          <a:chExt cx="0" cy="0"/>
        </a:xfrm>
      </p:grpSpPr>
      <p:sp>
        <p:nvSpPr>
          <p:cNvPr id="108" name="Shape 108"/>
          <p:cNvSpPr txBox="1">
            <a:spLocks noGrp="1"/>
          </p:cNvSpPr>
          <p:nvPr>
            <p:ph type="ctrTitle"/>
          </p:nvPr>
        </p:nvSpPr>
        <p:spPr>
          <a:xfrm>
            <a:off x="311708" y="0"/>
            <a:ext cx="8520600" cy="2052600"/>
          </a:xfrm>
          <a:prstGeom prst="rect">
            <a:avLst/>
          </a:prstGeom>
        </p:spPr>
        <p:txBody>
          <a:bodyPr lIns="91425" tIns="91425" rIns="91425" bIns="91425" anchor="b" anchorCtr="0">
            <a:noAutofit/>
          </a:bodyPr>
          <a:lstStyle/>
          <a:p>
            <a:pPr lvl="0" algn="ctr">
              <a:spcBef>
                <a:spcPts val="0"/>
              </a:spcBef>
              <a:buNone/>
            </a:pPr>
            <a:r>
              <a:rPr lang="en"/>
              <a:t>Real Estate: Design to Development</a:t>
            </a:r>
          </a:p>
        </p:txBody>
      </p:sp>
      <p:sp>
        <p:nvSpPr>
          <p:cNvPr id="109" name="Shape 109"/>
          <p:cNvSpPr txBox="1">
            <a:spLocks noGrp="1"/>
          </p:cNvSpPr>
          <p:nvPr>
            <p:ph type="subTitle" idx="1"/>
          </p:nvPr>
        </p:nvSpPr>
        <p:spPr>
          <a:xfrm>
            <a:off x="311700" y="2527475"/>
            <a:ext cx="8520600" cy="1830600"/>
          </a:xfrm>
          <a:prstGeom prst="rect">
            <a:avLst/>
          </a:prstGeom>
        </p:spPr>
        <p:txBody>
          <a:bodyPr lIns="91425" tIns="91425" rIns="91425" bIns="91425" anchor="t" anchorCtr="0">
            <a:noAutofit/>
          </a:bodyPr>
          <a:lstStyle/>
          <a:p>
            <a:pPr lvl="0" algn="ctr">
              <a:spcBef>
                <a:spcPts val="0"/>
              </a:spcBef>
              <a:buNone/>
            </a:pPr>
            <a:r>
              <a:rPr lang="en"/>
              <a:t>Groups</a:t>
            </a:r>
          </a:p>
          <a:p>
            <a:pPr lvl="0">
              <a:spcBef>
                <a:spcPts val="0"/>
              </a:spcBef>
              <a:buNone/>
            </a:pPr>
            <a:r>
              <a:rPr lang="en"/>
              <a:t>Group #1 - Ryan, Jess, Grace</a:t>
            </a:r>
          </a:p>
          <a:p>
            <a:pPr lvl="0">
              <a:spcBef>
                <a:spcPts val="0"/>
              </a:spcBef>
              <a:buNone/>
            </a:pPr>
            <a:r>
              <a:rPr lang="en"/>
              <a:t>Group #2 - Matt, Robert, Sean, Emre</a:t>
            </a:r>
          </a:p>
          <a:p>
            <a:pPr lvl="0">
              <a:spcBef>
                <a:spcPts val="0"/>
              </a:spcBef>
              <a:buNone/>
            </a:pPr>
            <a:r>
              <a:rPr lang="en"/>
              <a:t>Group#3 - Alice, Maggie </a:t>
            </a:r>
          </a:p>
          <a:p>
            <a:pPr lvl="0">
              <a:spcBef>
                <a:spcPts val="0"/>
              </a:spcBef>
              <a:buNone/>
            </a:pPr>
            <a:r>
              <a:rPr lang="en"/>
              <a:t>Group #4 - Jeremy, Myles, Dennis</a:t>
            </a:r>
          </a:p>
          <a:p>
            <a:pPr lvl="0">
              <a:spcBef>
                <a:spcPts val="0"/>
              </a:spcBef>
              <a:buNone/>
            </a:pPr>
            <a:r>
              <a:rPr lang="en"/>
              <a:t>Group #5 - Dennis, Jacob was also present</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77"/>
        <p:cNvGrpSpPr/>
        <p:nvPr/>
      </p:nvGrpSpPr>
      <p:grpSpPr>
        <a:xfrm>
          <a:off x="0" y="0"/>
          <a:ext cx="0" cy="0"/>
          <a:chOff x="0" y="0"/>
          <a:chExt cx="0" cy="0"/>
        </a:xfrm>
      </p:grpSpPr>
      <p:sp>
        <p:nvSpPr>
          <p:cNvPr id="178" name="Shape 178"/>
          <p:cNvSpPr txBox="1">
            <a:spLocks noGrp="1"/>
          </p:cNvSpPr>
          <p:nvPr>
            <p:ph type="title"/>
          </p:nvPr>
        </p:nvSpPr>
        <p:spPr>
          <a:xfrm>
            <a:off x="311700" y="415025"/>
            <a:ext cx="8520600" cy="623400"/>
          </a:xfrm>
          <a:prstGeom prst="rect">
            <a:avLst/>
          </a:prstGeom>
        </p:spPr>
        <p:txBody>
          <a:bodyPr lIns="91425" tIns="91425" rIns="91425" bIns="91425" anchor="t" anchorCtr="0">
            <a:noAutofit/>
          </a:bodyPr>
          <a:lstStyle/>
          <a:p>
            <a:pPr lvl="0">
              <a:spcBef>
                <a:spcPts val="0"/>
              </a:spcBef>
              <a:buNone/>
            </a:pPr>
            <a:r>
              <a:rPr lang="en">
                <a:solidFill>
                  <a:schemeClr val="accent2"/>
                </a:solidFill>
              </a:rPr>
              <a:t>High Line</a:t>
            </a:r>
          </a:p>
        </p:txBody>
      </p:sp>
      <p:pic>
        <p:nvPicPr>
          <p:cNvPr id="179" name="Shape 179"/>
          <p:cNvPicPr preferRelativeResize="0"/>
          <p:nvPr/>
        </p:nvPicPr>
        <p:blipFill>
          <a:blip r:embed="rId3">
            <a:alphaModFix/>
          </a:blip>
          <a:stretch>
            <a:fillRect/>
          </a:stretch>
        </p:blipFill>
        <p:spPr>
          <a:xfrm>
            <a:off x="179425" y="1247850"/>
            <a:ext cx="3762027" cy="2821528"/>
          </a:xfrm>
          <a:prstGeom prst="rect">
            <a:avLst/>
          </a:prstGeom>
          <a:noFill/>
          <a:ln>
            <a:noFill/>
          </a:ln>
        </p:spPr>
      </p:pic>
      <p:pic>
        <p:nvPicPr>
          <p:cNvPr id="180" name="Shape 180"/>
          <p:cNvPicPr preferRelativeResize="0"/>
          <p:nvPr/>
        </p:nvPicPr>
        <p:blipFill>
          <a:blip r:embed="rId4">
            <a:alphaModFix/>
          </a:blip>
          <a:stretch>
            <a:fillRect/>
          </a:stretch>
        </p:blipFill>
        <p:spPr>
          <a:xfrm>
            <a:off x="4039800" y="1770300"/>
            <a:ext cx="2190472" cy="2920629"/>
          </a:xfrm>
          <a:prstGeom prst="rect">
            <a:avLst/>
          </a:prstGeom>
          <a:noFill/>
          <a:ln>
            <a:noFill/>
          </a:ln>
        </p:spPr>
      </p:pic>
      <p:pic>
        <p:nvPicPr>
          <p:cNvPr id="181" name="Shape 181"/>
          <p:cNvPicPr preferRelativeResize="0"/>
          <p:nvPr/>
        </p:nvPicPr>
        <p:blipFill>
          <a:blip r:embed="rId5">
            <a:alphaModFix/>
          </a:blip>
          <a:stretch>
            <a:fillRect/>
          </a:stretch>
        </p:blipFill>
        <p:spPr>
          <a:xfrm>
            <a:off x="6230267" y="777150"/>
            <a:ext cx="2876134" cy="1617825"/>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85"/>
        <p:cNvGrpSpPr/>
        <p:nvPr/>
      </p:nvGrpSpPr>
      <p:grpSpPr>
        <a:xfrm>
          <a:off x="0" y="0"/>
          <a:ext cx="0" cy="0"/>
          <a:chOff x="0" y="0"/>
          <a:chExt cx="0" cy="0"/>
        </a:xfrm>
      </p:grpSpPr>
      <p:sp>
        <p:nvSpPr>
          <p:cNvPr id="186" name="Shape 186"/>
          <p:cNvSpPr txBox="1">
            <a:spLocks noGrp="1"/>
          </p:cNvSpPr>
          <p:nvPr>
            <p:ph type="title"/>
          </p:nvPr>
        </p:nvSpPr>
        <p:spPr>
          <a:xfrm>
            <a:off x="311700" y="445025"/>
            <a:ext cx="8520600" cy="623400"/>
          </a:xfrm>
          <a:prstGeom prst="rect">
            <a:avLst/>
          </a:prstGeom>
        </p:spPr>
        <p:txBody>
          <a:bodyPr lIns="91425" tIns="91425" rIns="91425" bIns="91425" anchor="t" anchorCtr="0">
            <a:noAutofit/>
          </a:bodyPr>
          <a:lstStyle/>
          <a:p>
            <a:pPr lvl="0">
              <a:spcBef>
                <a:spcPts val="0"/>
              </a:spcBef>
              <a:buNone/>
            </a:pPr>
            <a:r>
              <a:rPr lang="en">
                <a:solidFill>
                  <a:schemeClr val="accent2"/>
                </a:solidFill>
              </a:rPr>
              <a:t>Rockefeller Center</a:t>
            </a:r>
          </a:p>
        </p:txBody>
      </p:sp>
      <p:pic>
        <p:nvPicPr>
          <p:cNvPr id="187" name="Shape 187"/>
          <p:cNvPicPr preferRelativeResize="0"/>
          <p:nvPr/>
        </p:nvPicPr>
        <p:blipFill>
          <a:blip r:embed="rId3">
            <a:alphaModFix/>
          </a:blip>
          <a:stretch>
            <a:fillRect/>
          </a:stretch>
        </p:blipFill>
        <p:spPr>
          <a:xfrm>
            <a:off x="0" y="1017500"/>
            <a:ext cx="2827704" cy="3770272"/>
          </a:xfrm>
          <a:prstGeom prst="rect">
            <a:avLst/>
          </a:prstGeom>
          <a:noFill/>
          <a:ln>
            <a:noFill/>
          </a:ln>
        </p:spPr>
      </p:pic>
      <p:pic>
        <p:nvPicPr>
          <p:cNvPr id="188" name="Shape 188"/>
          <p:cNvPicPr preferRelativeResize="0"/>
          <p:nvPr/>
        </p:nvPicPr>
        <p:blipFill>
          <a:blip r:embed="rId4">
            <a:alphaModFix/>
          </a:blip>
          <a:stretch>
            <a:fillRect/>
          </a:stretch>
        </p:blipFill>
        <p:spPr>
          <a:xfrm>
            <a:off x="2913704" y="1017500"/>
            <a:ext cx="2827704" cy="3770272"/>
          </a:xfrm>
          <a:prstGeom prst="rect">
            <a:avLst/>
          </a:prstGeom>
          <a:noFill/>
          <a:ln>
            <a:noFill/>
          </a:ln>
        </p:spPr>
      </p:pic>
      <p:pic>
        <p:nvPicPr>
          <p:cNvPr id="189" name="Shape 189"/>
          <p:cNvPicPr preferRelativeResize="0"/>
          <p:nvPr/>
        </p:nvPicPr>
        <p:blipFill>
          <a:blip r:embed="rId5">
            <a:alphaModFix/>
          </a:blip>
          <a:stretch>
            <a:fillRect/>
          </a:stretch>
        </p:blipFill>
        <p:spPr>
          <a:xfrm>
            <a:off x="5827399" y="0"/>
            <a:ext cx="2827697" cy="2872195"/>
          </a:xfrm>
          <a:prstGeom prst="rect">
            <a:avLst/>
          </a:prstGeom>
          <a:noFill/>
          <a:ln>
            <a:noFill/>
          </a:ln>
        </p:spPr>
      </p:pic>
      <p:pic>
        <p:nvPicPr>
          <p:cNvPr id="190" name="Shape 190"/>
          <p:cNvPicPr preferRelativeResize="0"/>
          <p:nvPr/>
        </p:nvPicPr>
        <p:blipFill>
          <a:blip r:embed="rId6">
            <a:alphaModFix/>
          </a:blip>
          <a:stretch>
            <a:fillRect/>
          </a:stretch>
        </p:blipFill>
        <p:spPr>
          <a:xfrm>
            <a:off x="5827400" y="2464800"/>
            <a:ext cx="2827699" cy="267870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94"/>
        <p:cNvGrpSpPr/>
        <p:nvPr/>
      </p:nvGrpSpPr>
      <p:grpSpPr>
        <a:xfrm>
          <a:off x="0" y="0"/>
          <a:ext cx="0" cy="0"/>
          <a:chOff x="0" y="0"/>
          <a:chExt cx="0" cy="0"/>
        </a:xfrm>
      </p:grpSpPr>
      <p:sp>
        <p:nvSpPr>
          <p:cNvPr id="195" name="Shape 195"/>
          <p:cNvSpPr txBox="1">
            <a:spLocks noGrp="1"/>
          </p:cNvSpPr>
          <p:nvPr>
            <p:ph type="title"/>
          </p:nvPr>
        </p:nvSpPr>
        <p:spPr>
          <a:xfrm>
            <a:off x="2349825" y="51575"/>
            <a:ext cx="4079700" cy="1123200"/>
          </a:xfrm>
          <a:prstGeom prst="rect">
            <a:avLst/>
          </a:prstGeom>
        </p:spPr>
        <p:txBody>
          <a:bodyPr lIns="91425" tIns="91425" rIns="91425" bIns="91425" anchor="ctr" anchorCtr="0">
            <a:noAutofit/>
          </a:bodyPr>
          <a:lstStyle/>
          <a:p>
            <a:pPr lvl="0">
              <a:spcBef>
                <a:spcPts val="0"/>
              </a:spcBef>
              <a:buNone/>
            </a:pPr>
            <a:r>
              <a:rPr lang="en"/>
              <a:t>Fam Pics</a:t>
            </a:r>
          </a:p>
        </p:txBody>
      </p:sp>
      <p:pic>
        <p:nvPicPr>
          <p:cNvPr id="196" name="Shape 196"/>
          <p:cNvPicPr preferRelativeResize="0"/>
          <p:nvPr/>
        </p:nvPicPr>
        <p:blipFill>
          <a:blip r:embed="rId3">
            <a:alphaModFix/>
          </a:blip>
          <a:stretch>
            <a:fillRect/>
          </a:stretch>
        </p:blipFill>
        <p:spPr>
          <a:xfrm>
            <a:off x="62699" y="944075"/>
            <a:ext cx="3793175" cy="2530049"/>
          </a:xfrm>
          <a:prstGeom prst="rect">
            <a:avLst/>
          </a:prstGeom>
          <a:noFill/>
          <a:ln>
            <a:noFill/>
          </a:ln>
        </p:spPr>
      </p:pic>
      <p:pic>
        <p:nvPicPr>
          <p:cNvPr id="197" name="Shape 197"/>
          <p:cNvPicPr preferRelativeResize="0"/>
          <p:nvPr/>
        </p:nvPicPr>
        <p:blipFill>
          <a:blip r:embed="rId4">
            <a:alphaModFix/>
          </a:blip>
          <a:stretch>
            <a:fillRect/>
          </a:stretch>
        </p:blipFill>
        <p:spPr>
          <a:xfrm>
            <a:off x="5377300" y="2654603"/>
            <a:ext cx="3607375" cy="2406125"/>
          </a:xfrm>
          <a:prstGeom prst="rect">
            <a:avLst/>
          </a:prstGeom>
          <a:noFill/>
          <a:ln>
            <a:noFill/>
          </a:ln>
        </p:spPr>
      </p:pic>
      <p:pic>
        <p:nvPicPr>
          <p:cNvPr id="198" name="Shape 198"/>
          <p:cNvPicPr preferRelativeResize="0"/>
          <p:nvPr/>
        </p:nvPicPr>
        <p:blipFill>
          <a:blip r:embed="rId5">
            <a:alphaModFix/>
          </a:blip>
          <a:stretch>
            <a:fillRect/>
          </a:stretch>
        </p:blipFill>
        <p:spPr>
          <a:xfrm>
            <a:off x="4839399" y="944075"/>
            <a:ext cx="3129875" cy="2087624"/>
          </a:xfrm>
          <a:prstGeom prst="rect">
            <a:avLst/>
          </a:prstGeom>
          <a:noFill/>
          <a:ln>
            <a:noFill/>
          </a:ln>
        </p:spPr>
      </p:pic>
      <p:pic>
        <p:nvPicPr>
          <p:cNvPr id="199" name="Shape 199" descr="5DIV5839.jpg"/>
          <p:cNvPicPr preferRelativeResize="0"/>
          <p:nvPr/>
        </p:nvPicPr>
        <p:blipFill>
          <a:blip r:embed="rId6">
            <a:alphaModFix/>
          </a:blip>
          <a:stretch>
            <a:fillRect/>
          </a:stretch>
        </p:blipFill>
        <p:spPr>
          <a:xfrm>
            <a:off x="1978474" y="3002402"/>
            <a:ext cx="3129875" cy="2087624"/>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03"/>
        <p:cNvGrpSpPr/>
        <p:nvPr/>
      </p:nvGrpSpPr>
      <p:grpSpPr>
        <a:xfrm>
          <a:off x="0" y="0"/>
          <a:ext cx="0" cy="0"/>
          <a:chOff x="0" y="0"/>
          <a:chExt cx="0" cy="0"/>
        </a:xfrm>
      </p:grpSpPr>
      <p:sp>
        <p:nvSpPr>
          <p:cNvPr id="204" name="Shape 204"/>
          <p:cNvSpPr txBox="1">
            <a:spLocks noGrp="1"/>
          </p:cNvSpPr>
          <p:nvPr>
            <p:ph type="title"/>
          </p:nvPr>
        </p:nvSpPr>
        <p:spPr>
          <a:xfrm>
            <a:off x="490250" y="526350"/>
            <a:ext cx="5604000" cy="4090800"/>
          </a:xfrm>
          <a:prstGeom prst="rect">
            <a:avLst/>
          </a:prstGeom>
        </p:spPr>
        <p:txBody>
          <a:bodyPr lIns="91425" tIns="91425" rIns="91425" bIns="91425" anchor="ctr" anchorCtr="0">
            <a:noAutofit/>
          </a:bodyPr>
          <a:lstStyle/>
          <a:p>
            <a:pPr lvl="0">
              <a:spcBef>
                <a:spcPts val="0"/>
              </a:spcBef>
              <a:buNone/>
            </a:pPr>
            <a:r>
              <a:rPr lang="en"/>
              <a:t>Student Projects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rgbClr val="DBD4EB"/>
            </a:gs>
            <a:gs pos="100000">
              <a:srgbClr val="9180BB"/>
            </a:gs>
          </a:gsLst>
          <a:path path="circle">
            <a:fillToRect l="50000" t="50000" r="50000" b="50000"/>
          </a:path>
          <a:tileRect/>
        </a:gradFill>
        <a:effectLst/>
      </p:bgPr>
    </p:bg>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1466250" y="243425"/>
            <a:ext cx="6211500" cy="1182300"/>
          </a:xfrm>
          <a:prstGeom prst="rect">
            <a:avLst/>
          </a:prstGeom>
        </p:spPr>
        <p:txBody>
          <a:bodyPr lIns="91425" tIns="91425" rIns="91425" bIns="91425" anchor="t" anchorCtr="0">
            <a:noAutofit/>
          </a:bodyPr>
          <a:lstStyle/>
          <a:p>
            <a:pPr lvl="0" algn="ctr">
              <a:spcBef>
                <a:spcPts val="0"/>
              </a:spcBef>
              <a:buNone/>
            </a:pPr>
            <a:r>
              <a:rPr lang="en">
                <a:solidFill>
                  <a:schemeClr val="accent2"/>
                </a:solidFill>
              </a:rPr>
              <a:t>2215 E Co Highway, </a:t>
            </a:r>
          </a:p>
          <a:p>
            <a:pPr lvl="0" algn="ctr">
              <a:spcBef>
                <a:spcPts val="0"/>
              </a:spcBef>
              <a:buNone/>
            </a:pPr>
            <a:r>
              <a:rPr lang="en">
                <a:solidFill>
                  <a:schemeClr val="accent2"/>
                </a:solidFill>
              </a:rPr>
              <a:t>Santa Rosa Beach, FL 32459</a:t>
            </a:r>
          </a:p>
        </p:txBody>
      </p:sp>
      <p:pic>
        <p:nvPicPr>
          <p:cNvPr id="210" name="Shape 210"/>
          <p:cNvPicPr preferRelativeResize="0"/>
          <p:nvPr/>
        </p:nvPicPr>
        <p:blipFill>
          <a:blip r:embed="rId3">
            <a:alphaModFix/>
          </a:blip>
          <a:stretch>
            <a:fillRect/>
          </a:stretch>
        </p:blipFill>
        <p:spPr>
          <a:xfrm>
            <a:off x="152400" y="1578125"/>
            <a:ext cx="8839198" cy="3120525"/>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rgbClr val="DBD4EB"/>
            </a:gs>
            <a:gs pos="100000">
              <a:srgbClr val="9180BB"/>
            </a:gs>
          </a:gsLst>
          <a:path path="circle">
            <a:fillToRect l="50000" t="50000" r="50000" b="50000"/>
          </a:path>
          <a:tileRect/>
        </a:gradFill>
        <a:effectLst/>
      </p:bgPr>
    </p:bg>
    <p:spTree>
      <p:nvGrpSpPr>
        <p:cNvPr id="1" name="Shape 214"/>
        <p:cNvGrpSpPr/>
        <p:nvPr/>
      </p:nvGrpSpPr>
      <p:grpSpPr>
        <a:xfrm>
          <a:off x="0" y="0"/>
          <a:ext cx="0" cy="0"/>
          <a:chOff x="0" y="0"/>
          <a:chExt cx="0" cy="0"/>
        </a:xfrm>
      </p:grpSpPr>
      <p:sp>
        <p:nvSpPr>
          <p:cNvPr id="215" name="Shape 215"/>
          <p:cNvSpPr txBox="1">
            <a:spLocks noGrp="1"/>
          </p:cNvSpPr>
          <p:nvPr>
            <p:ph type="title"/>
          </p:nvPr>
        </p:nvSpPr>
        <p:spPr>
          <a:xfrm>
            <a:off x="311700" y="445025"/>
            <a:ext cx="8520600" cy="623400"/>
          </a:xfrm>
          <a:prstGeom prst="rect">
            <a:avLst/>
          </a:prstGeom>
        </p:spPr>
        <p:txBody>
          <a:bodyPr lIns="91425" tIns="91425" rIns="91425" bIns="91425" anchor="t" anchorCtr="0">
            <a:noAutofit/>
          </a:bodyPr>
          <a:lstStyle/>
          <a:p>
            <a:pPr lvl="0">
              <a:spcBef>
                <a:spcPts val="0"/>
              </a:spcBef>
              <a:buNone/>
            </a:pPr>
            <a:r>
              <a:rPr lang="en">
                <a:solidFill>
                  <a:schemeClr val="accent2"/>
                </a:solidFill>
              </a:rPr>
              <a:t>Seaside, Florida </a:t>
            </a:r>
          </a:p>
        </p:txBody>
      </p:sp>
      <p:sp>
        <p:nvSpPr>
          <p:cNvPr id="216" name="Shape 216"/>
          <p:cNvSpPr txBox="1">
            <a:spLocks noGrp="1"/>
          </p:cNvSpPr>
          <p:nvPr>
            <p:ph type="body" idx="1"/>
          </p:nvPr>
        </p:nvSpPr>
        <p:spPr>
          <a:xfrm>
            <a:off x="311700" y="1152475"/>
            <a:ext cx="3999900" cy="3416400"/>
          </a:xfrm>
          <a:prstGeom prst="rect">
            <a:avLst/>
          </a:prstGeom>
        </p:spPr>
        <p:txBody>
          <a:bodyPr lIns="91425" tIns="91425" rIns="91425" bIns="91425" anchor="t" anchorCtr="0">
            <a:noAutofit/>
          </a:bodyPr>
          <a:lstStyle/>
          <a:p>
            <a:pPr marL="457200" lvl="0" indent="-381000" rtl="0">
              <a:spcBef>
                <a:spcPts val="0"/>
              </a:spcBef>
              <a:buClr>
                <a:schemeClr val="accent2"/>
              </a:buClr>
              <a:buSzPct val="100000"/>
            </a:pPr>
            <a:r>
              <a:rPr lang="en" sz="2400" b="1">
                <a:solidFill>
                  <a:schemeClr val="accent2"/>
                </a:solidFill>
              </a:rPr>
              <a:t>Small resort, higher income community</a:t>
            </a:r>
          </a:p>
          <a:p>
            <a:pPr marL="457200" lvl="0" indent="-381000" rtl="0">
              <a:spcBef>
                <a:spcPts val="0"/>
              </a:spcBef>
              <a:buClr>
                <a:schemeClr val="accent2"/>
              </a:buClr>
              <a:buSzPct val="100000"/>
            </a:pPr>
            <a:r>
              <a:rPr lang="en" sz="2400" b="1">
                <a:solidFill>
                  <a:schemeClr val="accent2"/>
                </a:solidFill>
              </a:rPr>
              <a:t>Located in Northwest Florida on the coast of the Gulf of Mexico </a:t>
            </a:r>
          </a:p>
          <a:p>
            <a:pPr marL="457200" lvl="0" indent="-381000" rtl="0">
              <a:spcBef>
                <a:spcPts val="0"/>
              </a:spcBef>
              <a:buClr>
                <a:schemeClr val="accent2"/>
              </a:buClr>
              <a:buSzPct val="100000"/>
            </a:pPr>
            <a:r>
              <a:rPr lang="en" sz="2400" b="1">
                <a:solidFill>
                  <a:schemeClr val="accent2"/>
                </a:solidFill>
              </a:rPr>
              <a:t>Location is surrounded by residentials </a:t>
            </a:r>
          </a:p>
        </p:txBody>
      </p:sp>
      <p:pic>
        <p:nvPicPr>
          <p:cNvPr id="217" name="Shape 217"/>
          <p:cNvPicPr preferRelativeResize="0"/>
          <p:nvPr/>
        </p:nvPicPr>
        <p:blipFill>
          <a:blip r:embed="rId3">
            <a:alphaModFix/>
          </a:blip>
          <a:stretch>
            <a:fillRect/>
          </a:stretch>
        </p:blipFill>
        <p:spPr>
          <a:xfrm>
            <a:off x="4366000" y="1152462"/>
            <a:ext cx="4527600" cy="3201927"/>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rgbClr val="DBD4EB"/>
            </a:gs>
            <a:gs pos="100000">
              <a:srgbClr val="9180BB"/>
            </a:gs>
          </a:gsLst>
          <a:lin ang="5400012" scaled="0"/>
        </a:gradFill>
        <a:effectLst/>
      </p:bgPr>
    </p:bg>
    <p:spTree>
      <p:nvGrpSpPr>
        <p:cNvPr id="1" name="Shape 221"/>
        <p:cNvGrpSpPr/>
        <p:nvPr/>
      </p:nvGrpSpPr>
      <p:grpSpPr>
        <a:xfrm>
          <a:off x="0" y="0"/>
          <a:ext cx="0" cy="0"/>
          <a:chOff x="0" y="0"/>
          <a:chExt cx="0" cy="0"/>
        </a:xfrm>
      </p:grpSpPr>
      <p:sp>
        <p:nvSpPr>
          <p:cNvPr id="222" name="Shape 222"/>
          <p:cNvSpPr txBox="1">
            <a:spLocks noGrp="1"/>
          </p:cNvSpPr>
          <p:nvPr>
            <p:ph type="title"/>
          </p:nvPr>
        </p:nvSpPr>
        <p:spPr>
          <a:xfrm>
            <a:off x="-117900" y="661025"/>
            <a:ext cx="4964700" cy="2147100"/>
          </a:xfrm>
          <a:prstGeom prst="rect">
            <a:avLst/>
          </a:prstGeom>
        </p:spPr>
        <p:txBody>
          <a:bodyPr lIns="91425" tIns="91425" rIns="91425" bIns="91425" anchor="t" anchorCtr="0">
            <a:noAutofit/>
          </a:bodyPr>
          <a:lstStyle/>
          <a:p>
            <a:pPr lvl="0" algn="ctr" rtl="0">
              <a:spcBef>
                <a:spcPts val="0"/>
              </a:spcBef>
              <a:buNone/>
            </a:pPr>
            <a:r>
              <a:rPr lang="en">
                <a:solidFill>
                  <a:schemeClr val="accent2"/>
                </a:solidFill>
              </a:rPr>
              <a:t>Stationary Food Stand </a:t>
            </a:r>
          </a:p>
          <a:p>
            <a:pPr lvl="0" algn="ctr">
              <a:spcBef>
                <a:spcPts val="0"/>
              </a:spcBef>
              <a:buNone/>
            </a:pPr>
            <a:r>
              <a:rPr lang="en" b="0">
                <a:solidFill>
                  <a:schemeClr val="dk1"/>
                </a:solidFill>
              </a:rPr>
              <a:t>~Seaside, Florida~</a:t>
            </a:r>
          </a:p>
        </p:txBody>
      </p:sp>
      <p:sp>
        <p:nvSpPr>
          <p:cNvPr id="223" name="Shape 223"/>
          <p:cNvSpPr txBox="1"/>
          <p:nvPr/>
        </p:nvSpPr>
        <p:spPr>
          <a:xfrm>
            <a:off x="7057750" y="17250"/>
            <a:ext cx="2086200" cy="520200"/>
          </a:xfrm>
          <a:prstGeom prst="rect">
            <a:avLst/>
          </a:prstGeom>
          <a:noFill/>
          <a:ln>
            <a:noFill/>
          </a:ln>
        </p:spPr>
        <p:txBody>
          <a:bodyPr lIns="91425" tIns="91425" rIns="91425" bIns="91425" anchor="t" anchorCtr="0">
            <a:noAutofit/>
          </a:bodyPr>
          <a:lstStyle/>
          <a:p>
            <a:pPr lvl="0">
              <a:spcBef>
                <a:spcPts val="0"/>
              </a:spcBef>
              <a:buNone/>
            </a:pPr>
            <a:r>
              <a:rPr lang="en"/>
              <a:t>Ryan, Grace, Jess</a:t>
            </a:r>
          </a:p>
        </p:txBody>
      </p:sp>
      <p:pic>
        <p:nvPicPr>
          <p:cNvPr id="224" name="Shape 224"/>
          <p:cNvPicPr preferRelativeResize="0"/>
          <p:nvPr/>
        </p:nvPicPr>
        <p:blipFill>
          <a:blip r:embed="rId3">
            <a:alphaModFix/>
          </a:blip>
          <a:stretch>
            <a:fillRect/>
          </a:stretch>
        </p:blipFill>
        <p:spPr>
          <a:xfrm>
            <a:off x="445950" y="2057230"/>
            <a:ext cx="3837000" cy="2555442"/>
          </a:xfrm>
          <a:prstGeom prst="rect">
            <a:avLst/>
          </a:prstGeom>
          <a:noFill/>
          <a:ln>
            <a:noFill/>
          </a:ln>
        </p:spPr>
      </p:pic>
      <p:pic>
        <p:nvPicPr>
          <p:cNvPr id="225" name="Shape 225"/>
          <p:cNvPicPr preferRelativeResize="0"/>
          <p:nvPr/>
        </p:nvPicPr>
        <p:blipFill>
          <a:blip r:embed="rId4">
            <a:alphaModFix/>
          </a:blip>
          <a:stretch>
            <a:fillRect/>
          </a:stretch>
        </p:blipFill>
        <p:spPr>
          <a:xfrm>
            <a:off x="4547675" y="1180650"/>
            <a:ext cx="4233600" cy="3175200"/>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rgbClr val="DBD4EB"/>
            </a:gs>
            <a:gs pos="100000">
              <a:srgbClr val="9180BB"/>
            </a:gs>
          </a:gsLst>
          <a:path path="circle">
            <a:fillToRect l="50000" t="50000" r="50000" b="50000"/>
          </a:path>
          <a:tileRect/>
        </a:gradFill>
        <a:effectLst/>
      </p:bgPr>
    </p:bg>
    <p:spTree>
      <p:nvGrpSpPr>
        <p:cNvPr id="1" name="Shape 229"/>
        <p:cNvGrpSpPr/>
        <p:nvPr/>
      </p:nvGrpSpPr>
      <p:grpSpPr>
        <a:xfrm>
          <a:off x="0" y="0"/>
          <a:ext cx="0" cy="0"/>
          <a:chOff x="0" y="0"/>
          <a:chExt cx="0" cy="0"/>
        </a:xfrm>
      </p:grpSpPr>
      <p:sp>
        <p:nvSpPr>
          <p:cNvPr id="230" name="Shape 230"/>
          <p:cNvSpPr txBox="1">
            <a:spLocks noGrp="1"/>
          </p:cNvSpPr>
          <p:nvPr>
            <p:ph type="title"/>
          </p:nvPr>
        </p:nvSpPr>
        <p:spPr>
          <a:xfrm>
            <a:off x="1203000" y="274550"/>
            <a:ext cx="2386500" cy="623400"/>
          </a:xfrm>
          <a:prstGeom prst="rect">
            <a:avLst/>
          </a:prstGeom>
        </p:spPr>
        <p:txBody>
          <a:bodyPr lIns="91425" tIns="91425" rIns="91425" bIns="91425" anchor="t" anchorCtr="0">
            <a:noAutofit/>
          </a:bodyPr>
          <a:lstStyle/>
          <a:p>
            <a:pPr lvl="0" algn="ctr">
              <a:spcBef>
                <a:spcPts val="0"/>
              </a:spcBef>
              <a:buNone/>
            </a:pPr>
            <a:r>
              <a:rPr lang="en">
                <a:solidFill>
                  <a:schemeClr val="accent2"/>
                </a:solidFill>
              </a:rPr>
              <a:t>Why</a:t>
            </a:r>
          </a:p>
        </p:txBody>
      </p:sp>
      <p:sp>
        <p:nvSpPr>
          <p:cNvPr id="231" name="Shape 231"/>
          <p:cNvSpPr txBox="1">
            <a:spLocks noGrp="1"/>
          </p:cNvSpPr>
          <p:nvPr>
            <p:ph type="body" idx="1"/>
          </p:nvPr>
        </p:nvSpPr>
        <p:spPr>
          <a:xfrm>
            <a:off x="696900" y="897950"/>
            <a:ext cx="3398700" cy="3416400"/>
          </a:xfrm>
          <a:prstGeom prst="rect">
            <a:avLst/>
          </a:prstGeom>
        </p:spPr>
        <p:txBody>
          <a:bodyPr lIns="91425" tIns="91425" rIns="91425" bIns="91425" anchor="t" anchorCtr="0">
            <a:noAutofit/>
          </a:bodyPr>
          <a:lstStyle/>
          <a:p>
            <a:pPr marL="0" lvl="0" indent="0" algn="ctr">
              <a:spcBef>
                <a:spcPts val="0"/>
              </a:spcBef>
              <a:buNone/>
            </a:pPr>
            <a:r>
              <a:rPr lang="en" b="1">
                <a:solidFill>
                  <a:schemeClr val="accent2"/>
                </a:solidFill>
              </a:rPr>
              <a:t>Seaside, Fl is a rapidly-growing beach town in Western Florida whose combination of a young and wealthy crowd creates a suitable environment for local retail businesses and food vendors.  After viewing the available eating options in this community, we decided that a cookie dough stand would provide the highest probability for success.</a:t>
            </a:r>
          </a:p>
        </p:txBody>
      </p:sp>
      <p:sp>
        <p:nvSpPr>
          <p:cNvPr id="232" name="Shape 232"/>
          <p:cNvSpPr txBox="1"/>
          <p:nvPr/>
        </p:nvSpPr>
        <p:spPr>
          <a:xfrm>
            <a:off x="7204975" y="-2375"/>
            <a:ext cx="1938900" cy="372900"/>
          </a:xfrm>
          <a:prstGeom prst="rect">
            <a:avLst/>
          </a:prstGeom>
          <a:noFill/>
          <a:ln>
            <a:noFill/>
          </a:ln>
        </p:spPr>
        <p:txBody>
          <a:bodyPr lIns="91425" tIns="91425" rIns="91425" bIns="91425" anchor="t" anchorCtr="0">
            <a:noAutofit/>
          </a:bodyPr>
          <a:lstStyle/>
          <a:p>
            <a:pPr lvl="0">
              <a:spcBef>
                <a:spcPts val="0"/>
              </a:spcBef>
              <a:buClr>
                <a:schemeClr val="dk1"/>
              </a:buClr>
              <a:buFont typeface="Arial"/>
              <a:buNone/>
            </a:pPr>
            <a:endParaRPr>
              <a:solidFill>
                <a:schemeClr val="dk1"/>
              </a:solidFill>
            </a:endParaRPr>
          </a:p>
          <a:p>
            <a:pPr lvl="0">
              <a:spcBef>
                <a:spcPts val="0"/>
              </a:spcBef>
              <a:buNone/>
            </a:pPr>
            <a:endParaRPr/>
          </a:p>
        </p:txBody>
      </p:sp>
      <p:pic>
        <p:nvPicPr>
          <p:cNvPr id="233" name="Shape 233"/>
          <p:cNvPicPr preferRelativeResize="0"/>
          <p:nvPr/>
        </p:nvPicPr>
        <p:blipFill>
          <a:blip r:embed="rId3">
            <a:alphaModFix/>
          </a:blip>
          <a:stretch>
            <a:fillRect/>
          </a:stretch>
        </p:blipFill>
        <p:spPr>
          <a:xfrm>
            <a:off x="4601900" y="370512"/>
            <a:ext cx="3356199" cy="1883799"/>
          </a:xfrm>
          <a:prstGeom prst="rect">
            <a:avLst/>
          </a:prstGeom>
          <a:noFill/>
          <a:ln>
            <a:noFill/>
          </a:ln>
        </p:spPr>
      </p:pic>
      <p:pic>
        <p:nvPicPr>
          <p:cNvPr id="234" name="Shape 234"/>
          <p:cNvPicPr preferRelativeResize="0"/>
          <p:nvPr/>
        </p:nvPicPr>
        <p:blipFill>
          <a:blip r:embed="rId4">
            <a:alphaModFix/>
          </a:blip>
          <a:stretch>
            <a:fillRect/>
          </a:stretch>
        </p:blipFill>
        <p:spPr>
          <a:xfrm>
            <a:off x="4672074" y="2465925"/>
            <a:ext cx="3215875" cy="2411900"/>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rgbClr val="F5D0D0"/>
            </a:gs>
            <a:gs pos="100000">
              <a:srgbClr val="D96868"/>
            </a:gs>
          </a:gsLst>
          <a:lin ang="5400012" scaled="0"/>
        </a:gradFill>
        <a:effectLst/>
      </p:bgPr>
    </p:bg>
    <p:spTree>
      <p:nvGrpSpPr>
        <p:cNvPr id="1" name="Shape 238"/>
        <p:cNvGrpSpPr/>
        <p:nvPr/>
      </p:nvGrpSpPr>
      <p:grpSpPr>
        <a:xfrm>
          <a:off x="0" y="0"/>
          <a:ext cx="0" cy="0"/>
          <a:chOff x="0" y="0"/>
          <a:chExt cx="0" cy="0"/>
        </a:xfrm>
      </p:grpSpPr>
      <p:sp>
        <p:nvSpPr>
          <p:cNvPr id="239" name="Shape 239"/>
          <p:cNvSpPr txBox="1">
            <a:spLocks noGrp="1"/>
          </p:cNvSpPr>
          <p:nvPr>
            <p:ph type="title"/>
          </p:nvPr>
        </p:nvSpPr>
        <p:spPr>
          <a:xfrm>
            <a:off x="311700" y="445025"/>
            <a:ext cx="8520600" cy="623400"/>
          </a:xfrm>
          <a:prstGeom prst="rect">
            <a:avLst/>
          </a:prstGeom>
        </p:spPr>
        <p:txBody>
          <a:bodyPr lIns="91425" tIns="91425" rIns="91425" bIns="91425" anchor="t" anchorCtr="0">
            <a:noAutofit/>
          </a:bodyPr>
          <a:lstStyle/>
          <a:p>
            <a:pPr lvl="0">
              <a:spcBef>
                <a:spcPts val="0"/>
              </a:spcBef>
              <a:buNone/>
            </a:pPr>
            <a:r>
              <a:rPr lang="en"/>
              <a:t>Group 2 Members Who Aren’t Here</a:t>
            </a:r>
          </a:p>
        </p:txBody>
      </p:sp>
      <p:sp>
        <p:nvSpPr>
          <p:cNvPr id="240" name="Shape 240"/>
          <p:cNvSpPr txBox="1"/>
          <p:nvPr/>
        </p:nvSpPr>
        <p:spPr>
          <a:xfrm>
            <a:off x="5536275" y="-12200"/>
            <a:ext cx="3607800" cy="422100"/>
          </a:xfrm>
          <a:prstGeom prst="rect">
            <a:avLst/>
          </a:prstGeom>
          <a:noFill/>
          <a:ln>
            <a:noFill/>
          </a:ln>
        </p:spPr>
        <p:txBody>
          <a:bodyPr lIns="91425" tIns="91425" rIns="91425" bIns="91425" anchor="t" anchorCtr="0">
            <a:noAutofit/>
          </a:bodyPr>
          <a:lstStyle/>
          <a:p>
            <a:pPr lvl="0" rtl="0">
              <a:spcBef>
                <a:spcPts val="0"/>
              </a:spcBef>
              <a:buClr>
                <a:schemeClr val="dk2"/>
              </a:buClr>
              <a:buSzPct val="45833"/>
              <a:buFont typeface="Arial"/>
              <a:buNone/>
            </a:pPr>
            <a:r>
              <a:rPr lang="en" sz="2400">
                <a:solidFill>
                  <a:schemeClr val="lt2"/>
                </a:solidFill>
                <a:latin typeface="Source Sans Pro"/>
                <a:ea typeface="Source Sans Pro"/>
                <a:cs typeface="Source Sans Pro"/>
                <a:sym typeface="Source Sans Pro"/>
              </a:rPr>
              <a:t> Matt, Robert, Sean, Emre</a:t>
            </a:r>
          </a:p>
        </p:txBody>
      </p:sp>
      <p:pic>
        <p:nvPicPr>
          <p:cNvPr id="241" name="Shape 241"/>
          <p:cNvPicPr preferRelativeResize="0"/>
          <p:nvPr/>
        </p:nvPicPr>
        <p:blipFill rotWithShape="1">
          <a:blip r:embed="rId3">
            <a:alphaModFix/>
          </a:blip>
          <a:srcRect l="40231" t="28273" r="45380" b="51027"/>
          <a:stretch/>
        </p:blipFill>
        <p:spPr>
          <a:xfrm>
            <a:off x="550650" y="1812025"/>
            <a:ext cx="2055712" cy="1972550"/>
          </a:xfrm>
          <a:prstGeom prst="rect">
            <a:avLst/>
          </a:prstGeom>
          <a:noFill/>
          <a:ln>
            <a:noFill/>
          </a:ln>
        </p:spPr>
      </p:pic>
      <p:pic>
        <p:nvPicPr>
          <p:cNvPr id="242" name="Shape 242"/>
          <p:cNvPicPr preferRelativeResize="0"/>
          <p:nvPr/>
        </p:nvPicPr>
        <p:blipFill>
          <a:blip r:embed="rId4">
            <a:alphaModFix/>
          </a:blip>
          <a:stretch>
            <a:fillRect/>
          </a:stretch>
        </p:blipFill>
        <p:spPr>
          <a:xfrm>
            <a:off x="4543012" y="1504600"/>
            <a:ext cx="3560562" cy="2374895"/>
          </a:xfrm>
          <a:prstGeom prst="rect">
            <a:avLst/>
          </a:prstGeom>
          <a:noFill/>
          <a:ln>
            <a:noFill/>
          </a:ln>
        </p:spPr>
      </p:pic>
      <p:sp>
        <p:nvSpPr>
          <p:cNvPr id="243" name="Shape 243"/>
          <p:cNvSpPr txBox="1"/>
          <p:nvPr/>
        </p:nvSpPr>
        <p:spPr>
          <a:xfrm>
            <a:off x="981400" y="3784575"/>
            <a:ext cx="1253400" cy="236400"/>
          </a:xfrm>
          <a:prstGeom prst="rect">
            <a:avLst/>
          </a:prstGeom>
          <a:noFill/>
          <a:ln>
            <a:noFill/>
          </a:ln>
        </p:spPr>
        <p:txBody>
          <a:bodyPr lIns="91425" tIns="91425" rIns="91425" bIns="91425" anchor="t" anchorCtr="0">
            <a:noAutofit/>
          </a:bodyPr>
          <a:lstStyle/>
          <a:p>
            <a:pPr lvl="0">
              <a:spcBef>
                <a:spcPts val="0"/>
              </a:spcBef>
              <a:buNone/>
            </a:pPr>
            <a:r>
              <a:rPr lang="en"/>
              <a:t>VISIONAIRE</a:t>
            </a:r>
          </a:p>
          <a:p>
            <a:pPr lvl="0" algn="ctr">
              <a:spcBef>
                <a:spcPts val="0"/>
              </a:spcBef>
              <a:buNone/>
            </a:pPr>
            <a:r>
              <a:rPr lang="en"/>
              <a:t>Emre</a:t>
            </a:r>
          </a:p>
        </p:txBody>
      </p:sp>
      <p:sp>
        <p:nvSpPr>
          <p:cNvPr id="244" name="Shape 244"/>
          <p:cNvSpPr txBox="1"/>
          <p:nvPr/>
        </p:nvSpPr>
        <p:spPr>
          <a:xfrm>
            <a:off x="4543025" y="4020975"/>
            <a:ext cx="3497700" cy="282900"/>
          </a:xfrm>
          <a:prstGeom prst="rect">
            <a:avLst/>
          </a:prstGeom>
          <a:noFill/>
          <a:ln>
            <a:noFill/>
          </a:ln>
        </p:spPr>
        <p:txBody>
          <a:bodyPr lIns="91425" tIns="91425" rIns="91425" bIns="91425" anchor="t" anchorCtr="0">
            <a:noAutofit/>
          </a:bodyPr>
          <a:lstStyle/>
          <a:p>
            <a:pPr lvl="0" algn="ctr" rtl="0">
              <a:spcBef>
                <a:spcPts val="0"/>
              </a:spcBef>
              <a:buNone/>
            </a:pPr>
            <a:r>
              <a:rPr lang="en"/>
              <a:t>Matt and Rob</a:t>
            </a:r>
          </a:p>
          <a:p>
            <a:pPr lvl="0" algn="ctr">
              <a:spcBef>
                <a:spcPts val="0"/>
              </a:spcBef>
              <a:buNone/>
            </a:pPr>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48"/>
        <p:cNvGrpSpPr/>
        <p:nvPr/>
      </p:nvGrpSpPr>
      <p:grpSpPr>
        <a:xfrm>
          <a:off x="0" y="0"/>
          <a:ext cx="0" cy="0"/>
          <a:chOff x="0" y="0"/>
          <a:chExt cx="0" cy="0"/>
        </a:xfrm>
      </p:grpSpPr>
      <p:sp>
        <p:nvSpPr>
          <p:cNvPr id="249" name="Shape 249"/>
          <p:cNvSpPr txBox="1">
            <a:spLocks noGrp="1"/>
          </p:cNvSpPr>
          <p:nvPr>
            <p:ph type="title"/>
          </p:nvPr>
        </p:nvSpPr>
        <p:spPr>
          <a:xfrm>
            <a:off x="311700" y="445025"/>
            <a:ext cx="8520600" cy="623400"/>
          </a:xfrm>
          <a:prstGeom prst="rect">
            <a:avLst/>
          </a:prstGeom>
        </p:spPr>
        <p:txBody>
          <a:bodyPr lIns="91425" tIns="91425" rIns="91425" bIns="91425" anchor="t" anchorCtr="0">
            <a:noAutofit/>
          </a:bodyPr>
          <a:lstStyle/>
          <a:p>
            <a:pPr lvl="0">
              <a:spcBef>
                <a:spcPts val="0"/>
              </a:spcBef>
              <a:buNone/>
            </a:pPr>
            <a:r>
              <a:rPr lang="en"/>
              <a:t>Income/Cash Flow Gas Station</a:t>
            </a:r>
          </a:p>
        </p:txBody>
      </p:sp>
      <p:sp>
        <p:nvSpPr>
          <p:cNvPr id="250" name="Shape 250"/>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r>
              <a:rPr lang="en" sz="1500" b="1"/>
              <a:t>Revenue:</a:t>
            </a:r>
            <a:br>
              <a:rPr lang="en" sz="1500" b="1"/>
            </a:br>
            <a:r>
              <a:rPr lang="en" sz="1500" u="sng"/>
              <a:t>Projected Gross Income:</a:t>
            </a:r>
            <a:r>
              <a:rPr lang="en" sz="1500"/>
              <a:t/>
            </a:r>
            <a:br>
              <a:rPr lang="en" sz="1500"/>
            </a:br>
            <a:r>
              <a:rPr lang="en" sz="1500"/>
              <a:t>Income from Gas Station %-age Rent: $0.013 x 1,352,000 (cars at gas station in a year) x 60% (cash) = 10,545.60</a:t>
            </a:r>
            <a:br>
              <a:rPr lang="en" sz="1500"/>
            </a:br>
            <a:r>
              <a:rPr lang="en" sz="1500"/>
              <a:t>Income from Gas Rent: 20,000/month x 12 = $240,000</a:t>
            </a:r>
            <a:br>
              <a:rPr lang="en" sz="1500"/>
            </a:br>
            <a:r>
              <a:rPr lang="en" sz="1500"/>
              <a:t>Income from Convenience Store: $5 x 1,352,000 x 10% = $338,000</a:t>
            </a:r>
            <a:br>
              <a:rPr lang="en" sz="1500"/>
            </a:br>
            <a:r>
              <a:rPr lang="en" sz="1500"/>
              <a:t>Income from Kiosk: 7,000/year = $84,000</a:t>
            </a:r>
            <a:br>
              <a:rPr lang="en" sz="1500"/>
            </a:br>
            <a:r>
              <a:rPr lang="en" sz="1500"/>
              <a:t>Total PGI: $672,545.60</a:t>
            </a:r>
            <a:br>
              <a:rPr lang="en" sz="1500"/>
            </a:br>
            <a:r>
              <a:rPr lang="en" sz="1500" u="sng"/>
              <a:t>Vacancy/Credit Risk</a:t>
            </a:r>
            <a:r>
              <a:rPr lang="en" sz="1500"/>
              <a:t>: 10% of Projected Gross Income: $67,254.56</a:t>
            </a:r>
            <a:br>
              <a:rPr lang="en" sz="1500"/>
            </a:br>
            <a:r>
              <a:rPr lang="en" sz="1500"/>
              <a:t>--------------------------------------------------------------------------------------------------------------------------------------------</a:t>
            </a:r>
            <a:br>
              <a:rPr lang="en" sz="1500"/>
            </a:br>
            <a:r>
              <a:rPr lang="en" sz="1500" u="sng"/>
              <a:t>Effective Gross Income:</a:t>
            </a:r>
            <a:r>
              <a:rPr lang="en" sz="1500"/>
              <a:t> $605,291.04</a:t>
            </a:r>
            <a:br>
              <a:rPr lang="en" sz="1500"/>
            </a:br>
            <a:r>
              <a:rPr lang="en" sz="1500"/>
              <a:t>OPEX (Accountant, Return, Reserve): 3% of Revenue: $20,176.37</a:t>
            </a:r>
            <a:br>
              <a:rPr lang="en" sz="1500"/>
            </a:br>
            <a:r>
              <a:rPr lang="en" sz="1500"/>
              <a:t>--------------------------------------------------------------------------------------------------------------------------------------------</a:t>
            </a:r>
            <a:r>
              <a:rPr lang="en" sz="1500" b="1"/>
              <a:t>Net Operating Income: $585,114,67</a:t>
            </a:r>
            <a:br>
              <a:rPr lang="en" sz="1500" b="1"/>
            </a:br>
            <a:r>
              <a:rPr lang="en" sz="1500"/>
              <a:t>Capitalization Rate: 19.5%</a:t>
            </a:r>
          </a:p>
          <a:p>
            <a:pPr lvl="0">
              <a:spcBef>
                <a:spcPts val="0"/>
              </a:spcBef>
              <a:buNone/>
            </a:pPr>
            <a:endParaRPr sz="1600"/>
          </a:p>
        </p:txBody>
      </p:sp>
      <p:sp>
        <p:nvSpPr>
          <p:cNvPr id="251" name="Shape 251"/>
          <p:cNvSpPr txBox="1"/>
          <p:nvPr/>
        </p:nvSpPr>
        <p:spPr>
          <a:xfrm>
            <a:off x="5232000" y="-2375"/>
            <a:ext cx="3965700" cy="432000"/>
          </a:xfrm>
          <a:prstGeom prst="rect">
            <a:avLst/>
          </a:prstGeom>
          <a:noFill/>
          <a:ln>
            <a:noFill/>
          </a:ln>
        </p:spPr>
        <p:txBody>
          <a:bodyPr lIns="91425" tIns="91425" rIns="91425" bIns="91425" anchor="t" anchorCtr="0">
            <a:noAutofit/>
          </a:bodyPr>
          <a:lstStyle/>
          <a:p>
            <a:pPr lvl="0" rtl="0">
              <a:spcBef>
                <a:spcPts val="0"/>
              </a:spcBef>
              <a:buClr>
                <a:schemeClr val="dk2"/>
              </a:buClr>
              <a:buSzPct val="45833"/>
              <a:buFont typeface="Arial"/>
              <a:buNone/>
            </a:pPr>
            <a:r>
              <a:rPr lang="en" sz="2400">
                <a:solidFill>
                  <a:schemeClr val="lt2"/>
                </a:solidFill>
                <a:latin typeface="Source Sans Pro"/>
                <a:ea typeface="Source Sans Pro"/>
                <a:cs typeface="Source Sans Pro"/>
                <a:sym typeface="Source Sans Pro"/>
              </a:rPr>
              <a:t> Matt, Robert, Sean, Emre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311700" y="376150"/>
            <a:ext cx="8520600" cy="623400"/>
          </a:xfrm>
          <a:prstGeom prst="rect">
            <a:avLst/>
          </a:prstGeom>
        </p:spPr>
        <p:txBody>
          <a:bodyPr lIns="91425" tIns="91425" rIns="91425" bIns="91425" anchor="t" anchorCtr="0">
            <a:noAutofit/>
          </a:bodyPr>
          <a:lstStyle/>
          <a:p>
            <a:pPr lvl="0" algn="ctr">
              <a:spcBef>
                <a:spcPts val="0"/>
              </a:spcBef>
              <a:buNone/>
            </a:pPr>
            <a:r>
              <a:rPr lang="en">
                <a:solidFill>
                  <a:schemeClr val="accent2"/>
                </a:solidFill>
              </a:rPr>
              <a:t>All around the world! </a:t>
            </a:r>
          </a:p>
          <a:p>
            <a:pPr lvl="0" algn="ctr">
              <a:spcBef>
                <a:spcPts val="0"/>
              </a:spcBef>
              <a:buNone/>
            </a:pPr>
            <a:endParaRPr>
              <a:solidFill>
                <a:schemeClr val="accent2"/>
              </a:solidFill>
            </a:endParaRPr>
          </a:p>
        </p:txBody>
      </p:sp>
      <p:sp>
        <p:nvSpPr>
          <p:cNvPr id="115" name="Shape 115"/>
          <p:cNvSpPr txBox="1">
            <a:spLocks noGrp="1"/>
          </p:cNvSpPr>
          <p:nvPr>
            <p:ph type="body" idx="1"/>
          </p:nvPr>
        </p:nvSpPr>
        <p:spPr>
          <a:xfrm>
            <a:off x="621650" y="1152475"/>
            <a:ext cx="3999900" cy="3416400"/>
          </a:xfrm>
          <a:prstGeom prst="rect">
            <a:avLst/>
          </a:prstGeom>
        </p:spPr>
        <p:txBody>
          <a:bodyPr lIns="91425" tIns="91425" rIns="91425" bIns="91425" anchor="t" anchorCtr="0">
            <a:noAutofit/>
          </a:bodyPr>
          <a:lstStyle/>
          <a:p>
            <a:pPr lvl="0" algn="ctr">
              <a:spcBef>
                <a:spcPts val="0"/>
              </a:spcBef>
              <a:buNone/>
            </a:pPr>
            <a:r>
              <a:rPr lang="en" b="1"/>
              <a:t>Ryan- New Orleans, Louisiana </a:t>
            </a:r>
          </a:p>
          <a:p>
            <a:pPr lvl="0" algn="ctr">
              <a:spcBef>
                <a:spcPts val="0"/>
              </a:spcBef>
              <a:buNone/>
            </a:pPr>
            <a:r>
              <a:rPr lang="en" b="1"/>
              <a:t>Grace- Lexington, Kentucky </a:t>
            </a:r>
          </a:p>
          <a:p>
            <a:pPr lvl="0" algn="ctr">
              <a:spcBef>
                <a:spcPts val="0"/>
              </a:spcBef>
              <a:buNone/>
            </a:pPr>
            <a:r>
              <a:rPr lang="en" b="1"/>
              <a:t>Jess- Wyckoff, New Jersey</a:t>
            </a:r>
          </a:p>
          <a:p>
            <a:pPr lvl="0" algn="ctr">
              <a:spcBef>
                <a:spcPts val="0"/>
              </a:spcBef>
              <a:buNone/>
            </a:pPr>
            <a:r>
              <a:rPr lang="en" b="1"/>
              <a:t>Alice- Hong Kong, China </a:t>
            </a:r>
          </a:p>
          <a:p>
            <a:pPr lvl="0" algn="ctr">
              <a:spcBef>
                <a:spcPts val="0"/>
              </a:spcBef>
              <a:buNone/>
            </a:pPr>
            <a:r>
              <a:rPr lang="en" b="1"/>
              <a:t>Dennis- Athens, Greece </a:t>
            </a:r>
          </a:p>
          <a:p>
            <a:pPr lvl="0" algn="ctr">
              <a:spcBef>
                <a:spcPts val="0"/>
              </a:spcBef>
              <a:buNone/>
            </a:pPr>
            <a:r>
              <a:rPr lang="en" b="1"/>
              <a:t>Maggie- Macau, China </a:t>
            </a:r>
          </a:p>
          <a:p>
            <a:pPr lvl="0" algn="ctr">
              <a:spcBef>
                <a:spcPts val="0"/>
              </a:spcBef>
              <a:buNone/>
            </a:pPr>
            <a:r>
              <a:rPr lang="en" b="1"/>
              <a:t>Sean- Singapore </a:t>
            </a:r>
          </a:p>
          <a:p>
            <a:pPr lvl="0" algn="ctr">
              <a:spcBef>
                <a:spcPts val="0"/>
              </a:spcBef>
              <a:buNone/>
            </a:pPr>
            <a:r>
              <a:rPr lang="en" b="1"/>
              <a:t>Theo- New York, New York </a:t>
            </a:r>
          </a:p>
        </p:txBody>
      </p:sp>
      <p:sp>
        <p:nvSpPr>
          <p:cNvPr id="116" name="Shape 116"/>
          <p:cNvSpPr txBox="1">
            <a:spLocks noGrp="1"/>
          </p:cNvSpPr>
          <p:nvPr>
            <p:ph type="body" idx="2"/>
          </p:nvPr>
        </p:nvSpPr>
        <p:spPr>
          <a:xfrm>
            <a:off x="4143575" y="1152475"/>
            <a:ext cx="3999900" cy="3416400"/>
          </a:xfrm>
          <a:prstGeom prst="rect">
            <a:avLst/>
          </a:prstGeom>
        </p:spPr>
        <p:txBody>
          <a:bodyPr lIns="91425" tIns="91425" rIns="91425" bIns="91425" anchor="t" anchorCtr="0">
            <a:noAutofit/>
          </a:bodyPr>
          <a:lstStyle/>
          <a:p>
            <a:pPr lvl="0" algn="ctr">
              <a:spcBef>
                <a:spcPts val="0"/>
              </a:spcBef>
              <a:buNone/>
            </a:pPr>
            <a:r>
              <a:rPr lang="en" b="1"/>
              <a:t>Myles- Atlanta, Georgia</a:t>
            </a:r>
          </a:p>
          <a:p>
            <a:pPr lvl="0" algn="ctr">
              <a:spcBef>
                <a:spcPts val="0"/>
              </a:spcBef>
              <a:buNone/>
            </a:pPr>
            <a:r>
              <a:rPr lang="en" b="1"/>
              <a:t>Jacob- Los Angeles, California </a:t>
            </a:r>
          </a:p>
          <a:p>
            <a:pPr lvl="0" algn="ctr">
              <a:spcBef>
                <a:spcPts val="0"/>
              </a:spcBef>
              <a:buNone/>
            </a:pPr>
            <a:r>
              <a:rPr lang="en" b="1"/>
              <a:t>Dennis- Washington D.C. </a:t>
            </a:r>
          </a:p>
          <a:p>
            <a:pPr lvl="0" algn="ctr">
              <a:spcBef>
                <a:spcPts val="0"/>
              </a:spcBef>
              <a:buNone/>
            </a:pPr>
            <a:r>
              <a:rPr lang="en" b="1"/>
              <a:t>Emre- Istanbul, Turkey </a:t>
            </a:r>
          </a:p>
          <a:p>
            <a:pPr lvl="0" algn="ctr">
              <a:spcBef>
                <a:spcPts val="0"/>
              </a:spcBef>
              <a:buNone/>
            </a:pPr>
            <a:r>
              <a:rPr lang="en" b="1"/>
              <a:t>Jeremy- Los Angeles, California </a:t>
            </a:r>
          </a:p>
          <a:p>
            <a:pPr lvl="0" algn="ctr">
              <a:spcBef>
                <a:spcPts val="0"/>
              </a:spcBef>
              <a:buNone/>
            </a:pPr>
            <a:r>
              <a:rPr lang="en" b="1"/>
              <a:t>Oliver- New York, New York </a:t>
            </a:r>
          </a:p>
          <a:p>
            <a:pPr lvl="0" algn="ctr">
              <a:spcBef>
                <a:spcPts val="0"/>
              </a:spcBef>
              <a:buNone/>
            </a:pPr>
            <a:r>
              <a:rPr lang="en" b="1"/>
              <a:t>Robert- Upper Saddle River, New Jersey </a:t>
            </a:r>
          </a:p>
          <a:p>
            <a:pPr lvl="0" algn="ctr">
              <a:spcBef>
                <a:spcPts val="0"/>
              </a:spcBef>
              <a:buNone/>
            </a:pPr>
            <a:r>
              <a:rPr lang="en" b="1"/>
              <a:t>Matt- Palm Beach, Florida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55"/>
        <p:cNvGrpSpPr/>
        <p:nvPr/>
      </p:nvGrpSpPr>
      <p:grpSpPr>
        <a:xfrm>
          <a:off x="0" y="0"/>
          <a:ext cx="0" cy="0"/>
          <a:chOff x="0" y="0"/>
          <a:chExt cx="0" cy="0"/>
        </a:xfrm>
      </p:grpSpPr>
      <p:pic>
        <p:nvPicPr>
          <p:cNvPr id="256" name="Shape 256"/>
          <p:cNvPicPr preferRelativeResize="0"/>
          <p:nvPr/>
        </p:nvPicPr>
        <p:blipFill>
          <a:blip r:embed="rId3">
            <a:alphaModFix/>
          </a:blip>
          <a:stretch>
            <a:fillRect/>
          </a:stretch>
        </p:blipFill>
        <p:spPr>
          <a:xfrm>
            <a:off x="5217399" y="1073653"/>
            <a:ext cx="2929424" cy="3947248"/>
          </a:xfrm>
          <a:prstGeom prst="rect">
            <a:avLst/>
          </a:prstGeom>
          <a:noFill/>
          <a:ln>
            <a:noFill/>
          </a:ln>
        </p:spPr>
      </p:pic>
      <p:sp>
        <p:nvSpPr>
          <p:cNvPr id="257" name="Shape 257"/>
          <p:cNvSpPr txBox="1">
            <a:spLocks noGrp="1"/>
          </p:cNvSpPr>
          <p:nvPr>
            <p:ph type="title"/>
          </p:nvPr>
        </p:nvSpPr>
        <p:spPr>
          <a:xfrm>
            <a:off x="311700" y="445025"/>
            <a:ext cx="8520600" cy="623400"/>
          </a:xfrm>
          <a:prstGeom prst="rect">
            <a:avLst/>
          </a:prstGeom>
        </p:spPr>
        <p:txBody>
          <a:bodyPr lIns="91425" tIns="91425" rIns="91425" bIns="91425" anchor="t" anchorCtr="0">
            <a:noAutofit/>
          </a:bodyPr>
          <a:lstStyle/>
          <a:p>
            <a:pPr lvl="0">
              <a:spcBef>
                <a:spcPts val="0"/>
              </a:spcBef>
              <a:buNone/>
            </a:pPr>
            <a:r>
              <a:rPr lang="en"/>
              <a:t>Gas Station on 1149 Utica Ave, Brooklyn, NY</a:t>
            </a:r>
          </a:p>
        </p:txBody>
      </p:sp>
      <p:sp>
        <p:nvSpPr>
          <p:cNvPr id="258" name="Shape 258"/>
          <p:cNvSpPr txBox="1">
            <a:spLocks noGrp="1"/>
          </p:cNvSpPr>
          <p:nvPr>
            <p:ph type="body" idx="1"/>
          </p:nvPr>
        </p:nvSpPr>
        <p:spPr>
          <a:xfrm>
            <a:off x="311700" y="1152475"/>
            <a:ext cx="4761000" cy="3416400"/>
          </a:xfrm>
          <a:prstGeom prst="rect">
            <a:avLst/>
          </a:prstGeom>
        </p:spPr>
        <p:txBody>
          <a:bodyPr lIns="91425" tIns="91425" rIns="91425" bIns="91425" anchor="t" anchorCtr="0">
            <a:noAutofit/>
          </a:bodyPr>
          <a:lstStyle/>
          <a:p>
            <a:pPr lvl="0">
              <a:lnSpc>
                <a:spcPct val="100000"/>
              </a:lnSpc>
              <a:spcBef>
                <a:spcPts val="0"/>
              </a:spcBef>
              <a:buNone/>
            </a:pPr>
            <a:r>
              <a:rPr lang="en"/>
              <a:t>Property Value: 1 million</a:t>
            </a:r>
          </a:p>
          <a:p>
            <a:pPr lvl="0" rtl="0">
              <a:lnSpc>
                <a:spcPct val="100000"/>
              </a:lnSpc>
              <a:spcBef>
                <a:spcPts val="0"/>
              </a:spcBef>
              <a:buNone/>
            </a:pPr>
            <a:r>
              <a:rPr lang="en"/>
              <a:t>Buying Price: 2 million</a:t>
            </a:r>
          </a:p>
          <a:p>
            <a:pPr lvl="0" rtl="0">
              <a:lnSpc>
                <a:spcPct val="100000"/>
              </a:lnSpc>
              <a:spcBef>
                <a:spcPts val="0"/>
              </a:spcBef>
              <a:buNone/>
            </a:pPr>
            <a:r>
              <a:rPr lang="en"/>
              <a:t>Soft Costs: $100k (plans, permits, engineers, architects, lawyers)</a:t>
            </a:r>
          </a:p>
          <a:p>
            <a:pPr lvl="0" rtl="0">
              <a:lnSpc>
                <a:spcPct val="100000"/>
              </a:lnSpc>
              <a:spcBef>
                <a:spcPts val="0"/>
              </a:spcBef>
              <a:buNone/>
            </a:pPr>
            <a:r>
              <a:rPr lang="en"/>
              <a:t>Hard Costs: $900k (to build convenient store and renovate carwash with dunkin donut franchise)</a:t>
            </a:r>
          </a:p>
          <a:p>
            <a:pPr lvl="0" rtl="0">
              <a:lnSpc>
                <a:spcPct val="100000"/>
              </a:lnSpc>
              <a:spcBef>
                <a:spcPts val="0"/>
              </a:spcBef>
              <a:buNone/>
            </a:pPr>
            <a:r>
              <a:rPr lang="en"/>
              <a:t>Total Costs: 3 million</a:t>
            </a:r>
          </a:p>
          <a:p>
            <a:pPr lvl="0" rtl="0">
              <a:lnSpc>
                <a:spcPct val="100000"/>
              </a:lnSpc>
              <a:spcBef>
                <a:spcPts val="0"/>
              </a:spcBef>
              <a:buNone/>
            </a:pPr>
            <a:endParaRPr/>
          </a:p>
          <a:p>
            <a:pPr lvl="0">
              <a:lnSpc>
                <a:spcPct val="100000"/>
              </a:lnSpc>
              <a:spcBef>
                <a:spcPts val="0"/>
              </a:spcBef>
              <a:buNone/>
            </a:pPr>
            <a:endParaRPr/>
          </a:p>
          <a:p>
            <a:pPr lvl="0">
              <a:spcBef>
                <a:spcPts val="0"/>
              </a:spcBef>
              <a:buNone/>
            </a:pPr>
            <a:endParaRPr/>
          </a:p>
        </p:txBody>
      </p:sp>
      <p:sp>
        <p:nvSpPr>
          <p:cNvPr id="259" name="Shape 259"/>
          <p:cNvSpPr txBox="1"/>
          <p:nvPr/>
        </p:nvSpPr>
        <p:spPr>
          <a:xfrm>
            <a:off x="5408675" y="17250"/>
            <a:ext cx="3877200" cy="372900"/>
          </a:xfrm>
          <a:prstGeom prst="rect">
            <a:avLst/>
          </a:prstGeom>
          <a:noFill/>
          <a:ln>
            <a:noFill/>
          </a:ln>
        </p:spPr>
        <p:txBody>
          <a:bodyPr lIns="91425" tIns="91425" rIns="91425" bIns="91425" anchor="t" anchorCtr="0">
            <a:noAutofit/>
          </a:bodyPr>
          <a:lstStyle/>
          <a:p>
            <a:pPr lvl="0" rtl="0">
              <a:spcBef>
                <a:spcPts val="0"/>
              </a:spcBef>
              <a:buClr>
                <a:schemeClr val="dk2"/>
              </a:buClr>
              <a:buSzPct val="45833"/>
              <a:buFont typeface="Arial"/>
              <a:buNone/>
            </a:pPr>
            <a:r>
              <a:rPr lang="en" sz="2400">
                <a:solidFill>
                  <a:schemeClr val="lt2"/>
                </a:solidFill>
                <a:latin typeface="Source Sans Pro"/>
                <a:ea typeface="Source Sans Pro"/>
                <a:cs typeface="Source Sans Pro"/>
                <a:sym typeface="Source Sans Pro"/>
              </a:rPr>
              <a:t> Matt, Robert, Sean, Emre</a:t>
            </a:r>
          </a:p>
        </p:txBody>
      </p:sp>
      <p:pic>
        <p:nvPicPr>
          <p:cNvPr id="260" name="Shape 260"/>
          <p:cNvPicPr preferRelativeResize="0"/>
          <p:nvPr/>
        </p:nvPicPr>
        <p:blipFill>
          <a:blip r:embed="rId4">
            <a:alphaModFix/>
          </a:blip>
          <a:stretch>
            <a:fillRect/>
          </a:stretch>
        </p:blipFill>
        <p:spPr>
          <a:xfrm>
            <a:off x="2676525" y="3477600"/>
            <a:ext cx="2221200" cy="1665900"/>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64"/>
        <p:cNvGrpSpPr/>
        <p:nvPr/>
      </p:nvGrpSpPr>
      <p:grpSpPr>
        <a:xfrm>
          <a:off x="0" y="0"/>
          <a:ext cx="0" cy="0"/>
          <a:chOff x="0" y="0"/>
          <a:chExt cx="0" cy="0"/>
        </a:xfrm>
      </p:grpSpPr>
      <p:pic>
        <p:nvPicPr>
          <p:cNvPr id="265" name="Shape 265"/>
          <p:cNvPicPr preferRelativeResize="0"/>
          <p:nvPr/>
        </p:nvPicPr>
        <p:blipFill>
          <a:blip r:embed="rId3">
            <a:alphaModFix/>
          </a:blip>
          <a:stretch>
            <a:fillRect/>
          </a:stretch>
        </p:blipFill>
        <p:spPr>
          <a:xfrm>
            <a:off x="0" y="0"/>
            <a:ext cx="9144000" cy="5143500"/>
          </a:xfrm>
          <a:prstGeom prst="rect">
            <a:avLst/>
          </a:prstGeom>
          <a:noFill/>
          <a:ln>
            <a:noFill/>
          </a:ln>
        </p:spPr>
      </p:pic>
      <p:sp>
        <p:nvSpPr>
          <p:cNvPr id="266" name="Shape 266"/>
          <p:cNvSpPr txBox="1">
            <a:spLocks noGrp="1"/>
          </p:cNvSpPr>
          <p:nvPr>
            <p:ph type="title"/>
          </p:nvPr>
        </p:nvSpPr>
        <p:spPr>
          <a:xfrm>
            <a:off x="311700" y="445025"/>
            <a:ext cx="8520600" cy="623400"/>
          </a:xfrm>
          <a:prstGeom prst="rect">
            <a:avLst/>
          </a:prstGeom>
        </p:spPr>
        <p:txBody>
          <a:bodyPr lIns="91425" tIns="91425" rIns="91425" bIns="91425" anchor="t" anchorCtr="0">
            <a:noAutofit/>
          </a:bodyPr>
          <a:lstStyle/>
          <a:p>
            <a:pPr lvl="0">
              <a:spcBef>
                <a:spcPts val="0"/>
              </a:spcBef>
              <a:buNone/>
            </a:pPr>
            <a:r>
              <a:rPr lang="en"/>
              <a:t>Why We Chose This Location</a:t>
            </a:r>
          </a:p>
        </p:txBody>
      </p:sp>
      <p:sp>
        <p:nvSpPr>
          <p:cNvPr id="267" name="Shape 267"/>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r>
              <a:rPr lang="en" b="1">
                <a:solidFill>
                  <a:srgbClr val="000000"/>
                </a:solidFill>
                <a:highlight>
                  <a:srgbClr val="FFFF00"/>
                </a:highlight>
              </a:rPr>
              <a:t>Property values in Manhattan are rising, which have caused many gas stations to move out of the area. </a:t>
            </a:r>
          </a:p>
          <a:p>
            <a:pPr lvl="0">
              <a:spcBef>
                <a:spcPts val="0"/>
              </a:spcBef>
              <a:buNone/>
            </a:pPr>
            <a:r>
              <a:rPr lang="en" b="1">
                <a:solidFill>
                  <a:srgbClr val="000000"/>
                </a:solidFill>
                <a:highlight>
                  <a:srgbClr val="FFFF00"/>
                </a:highlight>
              </a:rPr>
              <a:t>7/11 is right across the street from this property. </a:t>
            </a:r>
          </a:p>
          <a:p>
            <a:pPr lvl="0">
              <a:spcBef>
                <a:spcPts val="0"/>
              </a:spcBef>
              <a:buNone/>
            </a:pPr>
            <a:r>
              <a:rPr lang="en" b="1">
                <a:solidFill>
                  <a:srgbClr val="000000"/>
                </a:solidFill>
                <a:highlight>
                  <a:srgbClr val="FFFF00"/>
                </a:highlight>
              </a:rPr>
              <a:t>High amounts of traffic</a:t>
            </a:r>
          </a:p>
          <a:p>
            <a:pPr lvl="0">
              <a:spcBef>
                <a:spcPts val="0"/>
              </a:spcBef>
              <a:buNone/>
            </a:pPr>
            <a:r>
              <a:rPr lang="en" b="1">
                <a:solidFill>
                  <a:srgbClr val="000000"/>
                </a:solidFill>
                <a:highlight>
                  <a:srgbClr val="FFFF00"/>
                </a:highlight>
              </a:rPr>
              <a:t>Convenience store at the gas station</a:t>
            </a:r>
          </a:p>
        </p:txBody>
      </p:sp>
      <p:sp>
        <p:nvSpPr>
          <p:cNvPr id="268" name="Shape 268"/>
          <p:cNvSpPr txBox="1"/>
          <p:nvPr/>
        </p:nvSpPr>
        <p:spPr>
          <a:xfrm>
            <a:off x="5320350" y="76150"/>
            <a:ext cx="3690600" cy="572700"/>
          </a:xfrm>
          <a:prstGeom prst="rect">
            <a:avLst/>
          </a:prstGeom>
          <a:noFill/>
          <a:ln>
            <a:noFill/>
          </a:ln>
        </p:spPr>
        <p:txBody>
          <a:bodyPr lIns="91425" tIns="91425" rIns="91425" bIns="91425" anchor="t" anchorCtr="0">
            <a:noAutofit/>
          </a:bodyPr>
          <a:lstStyle/>
          <a:p>
            <a:pPr lvl="0" rtl="0">
              <a:spcBef>
                <a:spcPts val="0"/>
              </a:spcBef>
              <a:buClr>
                <a:schemeClr val="dk2"/>
              </a:buClr>
              <a:buSzPct val="45833"/>
              <a:buFont typeface="Arial"/>
              <a:buNone/>
            </a:pPr>
            <a:r>
              <a:rPr lang="en" sz="2400">
                <a:solidFill>
                  <a:schemeClr val="lt2"/>
                </a:solidFill>
                <a:latin typeface="Source Sans Pro"/>
                <a:ea typeface="Source Sans Pro"/>
                <a:cs typeface="Source Sans Pro"/>
                <a:sym typeface="Source Sans Pro"/>
              </a:rPr>
              <a:t>Matt, Robert, Sean, Emre</a:t>
            </a:r>
          </a:p>
          <a:p>
            <a:pPr lvl="0">
              <a:spcBef>
                <a:spcPts val="0"/>
              </a:spcBef>
              <a:buClr>
                <a:schemeClr val="dk1"/>
              </a:buClr>
              <a:buFont typeface="Arial"/>
              <a:buNone/>
            </a:pPr>
            <a:endParaRPr>
              <a:solidFill>
                <a:schemeClr val="dk1"/>
              </a:solidFill>
            </a:endParaRPr>
          </a:p>
          <a:p>
            <a:pPr lvl="0">
              <a:spcBef>
                <a:spcPts val="0"/>
              </a:spcBef>
              <a:buNone/>
            </a:pPr>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rgbClr val="696969"/>
            </a:gs>
            <a:gs pos="100000">
              <a:srgbClr val="1D1D1D"/>
            </a:gs>
          </a:gsLst>
          <a:lin ang="5400012" scaled="0"/>
        </a:gradFill>
        <a:effectLst/>
      </p:bgPr>
    </p:bg>
    <p:spTree>
      <p:nvGrpSpPr>
        <p:cNvPr id="1" name="Shape 272"/>
        <p:cNvGrpSpPr/>
        <p:nvPr/>
      </p:nvGrpSpPr>
      <p:grpSpPr>
        <a:xfrm>
          <a:off x="0" y="0"/>
          <a:ext cx="0" cy="0"/>
          <a:chOff x="0" y="0"/>
          <a:chExt cx="0" cy="0"/>
        </a:xfrm>
      </p:grpSpPr>
      <p:sp>
        <p:nvSpPr>
          <p:cNvPr id="273" name="Shape 273"/>
          <p:cNvSpPr txBox="1">
            <a:spLocks noGrp="1"/>
          </p:cNvSpPr>
          <p:nvPr>
            <p:ph type="body" idx="1"/>
          </p:nvPr>
        </p:nvSpPr>
        <p:spPr>
          <a:xfrm>
            <a:off x="646839" y="105830"/>
            <a:ext cx="8850900" cy="842400"/>
          </a:xfrm>
          <a:prstGeom prst="rect">
            <a:avLst/>
          </a:prstGeom>
        </p:spPr>
        <p:txBody>
          <a:bodyPr lIns="91425" tIns="91425" rIns="91425" bIns="91425" anchor="t" anchorCtr="0">
            <a:noAutofit/>
          </a:bodyPr>
          <a:lstStyle/>
          <a:p>
            <a:pPr lvl="0">
              <a:spcBef>
                <a:spcPts val="0"/>
              </a:spcBef>
              <a:buNone/>
            </a:pPr>
            <a:r>
              <a:rPr lang="en" sz="3100">
                <a:solidFill>
                  <a:srgbClr val="C9DAF8"/>
                </a:solidFill>
                <a:latin typeface="Times New Roman"/>
                <a:ea typeface="Times New Roman"/>
                <a:cs typeface="Times New Roman"/>
                <a:sym typeface="Times New Roman"/>
              </a:rPr>
              <a:t>Versailles Center : 20 Liberty Street</a:t>
            </a:r>
          </a:p>
        </p:txBody>
      </p:sp>
      <p:pic>
        <p:nvPicPr>
          <p:cNvPr id="274" name="Shape 274"/>
          <p:cNvPicPr preferRelativeResize="0"/>
          <p:nvPr/>
        </p:nvPicPr>
        <p:blipFill>
          <a:blip r:embed="rId3">
            <a:alphaModFix/>
          </a:blip>
          <a:stretch>
            <a:fillRect/>
          </a:stretch>
        </p:blipFill>
        <p:spPr>
          <a:xfrm>
            <a:off x="229225" y="948350"/>
            <a:ext cx="4542824" cy="3966375"/>
          </a:xfrm>
          <a:prstGeom prst="rect">
            <a:avLst/>
          </a:prstGeom>
          <a:noFill/>
          <a:ln>
            <a:noFill/>
          </a:ln>
        </p:spPr>
      </p:pic>
      <p:sp>
        <p:nvSpPr>
          <p:cNvPr id="275" name="Shape 275"/>
          <p:cNvSpPr txBox="1"/>
          <p:nvPr/>
        </p:nvSpPr>
        <p:spPr>
          <a:xfrm>
            <a:off x="5047075" y="948225"/>
            <a:ext cx="3637500" cy="3966300"/>
          </a:xfrm>
          <a:prstGeom prst="rect">
            <a:avLst/>
          </a:prstGeom>
          <a:noFill/>
          <a:ln>
            <a:noFill/>
          </a:ln>
        </p:spPr>
        <p:txBody>
          <a:bodyPr lIns="91425" tIns="91425" rIns="91425" bIns="91425" anchor="t" anchorCtr="0">
            <a:noAutofit/>
          </a:bodyPr>
          <a:lstStyle/>
          <a:p>
            <a:pPr lvl="0">
              <a:spcBef>
                <a:spcPts val="0"/>
              </a:spcBef>
              <a:buNone/>
            </a:pPr>
            <a:r>
              <a:rPr lang="en" sz="2100">
                <a:solidFill>
                  <a:srgbClr val="C9DAF8"/>
                </a:solidFill>
                <a:latin typeface="Times New Roman"/>
                <a:ea typeface="Times New Roman"/>
                <a:cs typeface="Times New Roman"/>
                <a:sym typeface="Times New Roman"/>
              </a:rPr>
              <a:t>Versailles Center is a state-of-the-art Commercial Center located in Downtown Manhattan in the Financial District </a:t>
            </a:r>
          </a:p>
          <a:p>
            <a:pPr lvl="0">
              <a:spcBef>
                <a:spcPts val="0"/>
              </a:spcBef>
              <a:buNone/>
            </a:pPr>
            <a:endParaRPr sz="2100">
              <a:solidFill>
                <a:srgbClr val="C9DAF8"/>
              </a:solidFill>
              <a:latin typeface="Times New Roman"/>
              <a:ea typeface="Times New Roman"/>
              <a:cs typeface="Times New Roman"/>
              <a:sym typeface="Times New Roman"/>
            </a:endParaRPr>
          </a:p>
          <a:p>
            <a:pPr lvl="0">
              <a:spcBef>
                <a:spcPts val="0"/>
              </a:spcBef>
              <a:buNone/>
            </a:pPr>
            <a:r>
              <a:rPr lang="en" sz="2100">
                <a:solidFill>
                  <a:srgbClr val="C9DAF8"/>
                </a:solidFill>
                <a:latin typeface="Times New Roman"/>
                <a:ea typeface="Times New Roman"/>
                <a:cs typeface="Times New Roman"/>
                <a:sym typeface="Times New Roman"/>
              </a:rPr>
              <a:t>The building is a composition complex which includes a shopping center located on the podium of the towers with large hallways connecting the shops creating an easy flow of people.</a:t>
            </a:r>
          </a:p>
          <a:p>
            <a:pPr lvl="0">
              <a:spcBef>
                <a:spcPts val="0"/>
              </a:spcBef>
              <a:buNone/>
            </a:pPr>
            <a:endParaRPr sz="2100">
              <a:solidFill>
                <a:srgbClr val="C9DAF8"/>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a:gsLst>
            <a:gs pos="0">
              <a:srgbClr val="696969"/>
            </a:gs>
            <a:gs pos="100000">
              <a:srgbClr val="1D1D1D"/>
            </a:gs>
          </a:gsLst>
          <a:lin ang="5400012" scaled="0"/>
        </a:gradFill>
        <a:effectLst/>
      </p:bgPr>
    </p:bg>
    <p:spTree>
      <p:nvGrpSpPr>
        <p:cNvPr id="1" name="Shape 279"/>
        <p:cNvGrpSpPr/>
        <p:nvPr/>
      </p:nvGrpSpPr>
      <p:grpSpPr>
        <a:xfrm>
          <a:off x="0" y="0"/>
          <a:ext cx="0" cy="0"/>
          <a:chOff x="0" y="0"/>
          <a:chExt cx="0" cy="0"/>
        </a:xfrm>
      </p:grpSpPr>
      <p:pic>
        <p:nvPicPr>
          <p:cNvPr id="280" name="Shape 280"/>
          <p:cNvPicPr preferRelativeResize="0"/>
          <p:nvPr/>
        </p:nvPicPr>
        <p:blipFill>
          <a:blip r:embed="rId3">
            <a:alphaModFix/>
          </a:blip>
          <a:stretch>
            <a:fillRect/>
          </a:stretch>
        </p:blipFill>
        <p:spPr>
          <a:xfrm>
            <a:off x="152400" y="152400"/>
            <a:ext cx="1945605" cy="4838699"/>
          </a:xfrm>
          <a:prstGeom prst="rect">
            <a:avLst/>
          </a:prstGeom>
          <a:noFill/>
          <a:ln>
            <a:noFill/>
          </a:ln>
        </p:spPr>
      </p:pic>
      <p:sp>
        <p:nvSpPr>
          <p:cNvPr id="281" name="Shape 281"/>
          <p:cNvSpPr txBox="1"/>
          <p:nvPr/>
        </p:nvSpPr>
        <p:spPr>
          <a:xfrm>
            <a:off x="6610200" y="2605175"/>
            <a:ext cx="2336400" cy="2385900"/>
          </a:xfrm>
          <a:prstGeom prst="rect">
            <a:avLst/>
          </a:prstGeom>
          <a:noFill/>
          <a:ln>
            <a:noFill/>
          </a:ln>
        </p:spPr>
        <p:txBody>
          <a:bodyPr lIns="91425" tIns="91425" rIns="91425" bIns="91425" anchor="t" anchorCtr="0">
            <a:noAutofit/>
          </a:bodyPr>
          <a:lstStyle/>
          <a:p>
            <a:pPr lvl="0">
              <a:spcBef>
                <a:spcPts val="0"/>
              </a:spcBef>
              <a:buNone/>
            </a:pPr>
            <a:r>
              <a:rPr lang="en" sz="1900">
                <a:solidFill>
                  <a:srgbClr val="C9DAF8"/>
                </a:solidFill>
                <a:latin typeface="Times New Roman"/>
                <a:ea typeface="Times New Roman"/>
                <a:cs typeface="Times New Roman"/>
                <a:sym typeface="Times New Roman"/>
              </a:rPr>
              <a:t>The podium will also include a park area on the door of the building and abundant parking space and even a library for people to enjoy</a:t>
            </a:r>
          </a:p>
        </p:txBody>
      </p:sp>
      <p:sp>
        <p:nvSpPr>
          <p:cNvPr id="282" name="Shape 282"/>
          <p:cNvSpPr txBox="1"/>
          <p:nvPr/>
        </p:nvSpPr>
        <p:spPr>
          <a:xfrm>
            <a:off x="2329850" y="152400"/>
            <a:ext cx="4048500" cy="1998300"/>
          </a:xfrm>
          <a:prstGeom prst="rect">
            <a:avLst/>
          </a:prstGeom>
          <a:noFill/>
          <a:ln>
            <a:noFill/>
          </a:ln>
        </p:spPr>
        <p:txBody>
          <a:bodyPr lIns="91425" tIns="91425" rIns="91425" bIns="91425" anchor="t" anchorCtr="0">
            <a:noAutofit/>
          </a:bodyPr>
          <a:lstStyle/>
          <a:p>
            <a:pPr lvl="0">
              <a:spcBef>
                <a:spcPts val="0"/>
              </a:spcBef>
              <a:buNone/>
            </a:pPr>
            <a:r>
              <a:rPr lang="en" sz="2100">
                <a:solidFill>
                  <a:srgbClr val="C9DAF8"/>
                </a:solidFill>
                <a:latin typeface="Times New Roman"/>
                <a:ea typeface="Times New Roman"/>
                <a:cs typeface="Times New Roman"/>
                <a:sym typeface="Times New Roman"/>
              </a:rPr>
              <a:t>The Center also includes two towers that will be used for commercial use. The tallest tower, Prism One, will be over 100 stories high and will include helipads and an observation deck for our guest to enjoy the view</a:t>
            </a:r>
          </a:p>
        </p:txBody>
      </p:sp>
      <p:pic>
        <p:nvPicPr>
          <p:cNvPr id="283" name="Shape 283"/>
          <p:cNvPicPr preferRelativeResize="0"/>
          <p:nvPr/>
        </p:nvPicPr>
        <p:blipFill>
          <a:blip r:embed="rId4">
            <a:alphaModFix/>
          </a:blip>
          <a:stretch>
            <a:fillRect/>
          </a:stretch>
        </p:blipFill>
        <p:spPr>
          <a:xfrm>
            <a:off x="2329850" y="2605196"/>
            <a:ext cx="4048500" cy="2385903"/>
          </a:xfrm>
          <a:prstGeom prst="rect">
            <a:avLst/>
          </a:prstGeom>
          <a:noFill/>
          <a:ln>
            <a:noFill/>
          </a:ln>
        </p:spPr>
      </p:pic>
      <p:pic>
        <p:nvPicPr>
          <p:cNvPr id="284" name="Shape 284"/>
          <p:cNvPicPr preferRelativeResize="0"/>
          <p:nvPr/>
        </p:nvPicPr>
        <p:blipFill>
          <a:blip r:embed="rId5">
            <a:alphaModFix/>
          </a:blip>
          <a:stretch>
            <a:fillRect/>
          </a:stretch>
        </p:blipFill>
        <p:spPr>
          <a:xfrm>
            <a:off x="6378356" y="316193"/>
            <a:ext cx="2568309" cy="1834506"/>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00"/>
        </a:solidFill>
        <a:effectLst/>
      </p:bgPr>
    </p:bg>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311700" y="445025"/>
            <a:ext cx="8520600" cy="623400"/>
          </a:xfrm>
          <a:prstGeom prst="rect">
            <a:avLst/>
          </a:prstGeom>
        </p:spPr>
        <p:txBody>
          <a:bodyPr lIns="91425" tIns="91425" rIns="91425" bIns="91425" anchor="t" anchorCtr="0">
            <a:noAutofit/>
          </a:bodyPr>
          <a:lstStyle/>
          <a:p>
            <a:pPr lvl="0">
              <a:spcBef>
                <a:spcPts val="0"/>
              </a:spcBef>
              <a:buNone/>
            </a:pPr>
            <a:r>
              <a:rPr lang="en">
                <a:solidFill>
                  <a:srgbClr val="FFFFFF"/>
                </a:solidFill>
              </a:rPr>
              <a:t>Residential Apartments </a:t>
            </a:r>
          </a:p>
        </p:txBody>
      </p:sp>
      <p:sp>
        <p:nvSpPr>
          <p:cNvPr id="290" name="Shape 290"/>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lgn="ctr">
              <a:spcBef>
                <a:spcPts val="0"/>
              </a:spcBef>
              <a:buNone/>
            </a:pPr>
            <a:r>
              <a:rPr lang="en" sz="2400">
                <a:solidFill>
                  <a:srgbClr val="FFFFFF"/>
                </a:solidFill>
                <a:latin typeface="Times New Roman"/>
                <a:ea typeface="Times New Roman"/>
                <a:cs typeface="Times New Roman"/>
                <a:sym typeface="Times New Roman"/>
              </a:rPr>
              <a:t>Address: Avenida Marginal Flor de Lótus, Taipa, Macau</a:t>
            </a:r>
          </a:p>
        </p:txBody>
      </p:sp>
      <p:sp>
        <p:nvSpPr>
          <p:cNvPr id="291" name="Shape 291"/>
          <p:cNvSpPr txBox="1">
            <a:spLocks noGrp="1"/>
          </p:cNvSpPr>
          <p:nvPr>
            <p:ph type="body" idx="1"/>
          </p:nvPr>
        </p:nvSpPr>
        <p:spPr>
          <a:xfrm>
            <a:off x="6539100" y="0"/>
            <a:ext cx="2293200" cy="576000"/>
          </a:xfrm>
          <a:prstGeom prst="rect">
            <a:avLst/>
          </a:prstGeom>
        </p:spPr>
        <p:txBody>
          <a:bodyPr lIns="91425" tIns="91425" rIns="91425" bIns="91425" anchor="t" anchorCtr="0">
            <a:noAutofit/>
          </a:bodyPr>
          <a:lstStyle/>
          <a:p>
            <a:pPr lvl="0" rtl="0">
              <a:spcBef>
                <a:spcPts val="0"/>
              </a:spcBef>
              <a:buNone/>
            </a:pPr>
            <a:r>
              <a:rPr lang="en">
                <a:solidFill>
                  <a:srgbClr val="FFFFFF"/>
                </a:solidFill>
              </a:rPr>
              <a:t>Maggie, Alice </a:t>
            </a:r>
          </a:p>
        </p:txBody>
      </p:sp>
      <p:pic>
        <p:nvPicPr>
          <p:cNvPr id="292" name="Shape 292" descr="Screen Shot 2017-07-13 at 10.35.03 PM.png"/>
          <p:cNvPicPr preferRelativeResize="0"/>
          <p:nvPr/>
        </p:nvPicPr>
        <p:blipFill>
          <a:blip r:embed="rId3">
            <a:alphaModFix/>
          </a:blip>
          <a:stretch>
            <a:fillRect/>
          </a:stretch>
        </p:blipFill>
        <p:spPr>
          <a:xfrm>
            <a:off x="1529412" y="1767899"/>
            <a:ext cx="6085172" cy="3279276"/>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296"/>
        <p:cNvGrpSpPr/>
        <p:nvPr/>
      </p:nvGrpSpPr>
      <p:grpSpPr>
        <a:xfrm>
          <a:off x="0" y="0"/>
          <a:ext cx="0" cy="0"/>
          <a:chOff x="0" y="0"/>
          <a:chExt cx="0" cy="0"/>
        </a:xfrm>
      </p:grpSpPr>
      <p:sp>
        <p:nvSpPr>
          <p:cNvPr id="297" name="Shape 297"/>
          <p:cNvSpPr txBox="1">
            <a:spLocks noGrp="1"/>
          </p:cNvSpPr>
          <p:nvPr>
            <p:ph type="title"/>
          </p:nvPr>
        </p:nvSpPr>
        <p:spPr>
          <a:xfrm>
            <a:off x="311700" y="445025"/>
            <a:ext cx="8520600" cy="623400"/>
          </a:xfrm>
          <a:prstGeom prst="rect">
            <a:avLst/>
          </a:prstGeom>
        </p:spPr>
        <p:txBody>
          <a:bodyPr lIns="91425" tIns="91425" rIns="91425" bIns="91425" anchor="t" anchorCtr="0">
            <a:noAutofit/>
          </a:bodyPr>
          <a:lstStyle/>
          <a:p>
            <a:pPr lvl="0">
              <a:spcBef>
                <a:spcPts val="0"/>
              </a:spcBef>
              <a:buNone/>
            </a:pPr>
            <a:endParaRPr/>
          </a:p>
        </p:txBody>
      </p:sp>
      <p:sp>
        <p:nvSpPr>
          <p:cNvPr id="298" name="Shape 298"/>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pic>
        <p:nvPicPr>
          <p:cNvPr id="299" name="Shape 299" descr="Screen Shot 2017-07-13 at 11.42.44 PM.png"/>
          <p:cNvPicPr preferRelativeResize="0"/>
          <p:nvPr/>
        </p:nvPicPr>
        <p:blipFill>
          <a:blip r:embed="rId3">
            <a:alphaModFix/>
          </a:blip>
          <a:stretch>
            <a:fillRect/>
          </a:stretch>
        </p:blipFill>
        <p:spPr>
          <a:xfrm>
            <a:off x="0" y="0"/>
            <a:ext cx="9144000" cy="5143500"/>
          </a:xfrm>
          <a:prstGeom prst="rect">
            <a:avLst/>
          </a:prstGeom>
          <a:noFill/>
          <a:ln>
            <a:noFill/>
          </a:ln>
        </p:spPr>
      </p:pic>
      <p:sp>
        <p:nvSpPr>
          <p:cNvPr id="300" name="Shape 300"/>
          <p:cNvSpPr txBox="1"/>
          <p:nvPr/>
        </p:nvSpPr>
        <p:spPr>
          <a:xfrm>
            <a:off x="754750" y="2813250"/>
            <a:ext cx="4624200" cy="539400"/>
          </a:xfrm>
          <a:prstGeom prst="rect">
            <a:avLst/>
          </a:prstGeom>
          <a:noFill/>
          <a:ln>
            <a:noFill/>
          </a:ln>
        </p:spPr>
        <p:txBody>
          <a:bodyPr lIns="91425" tIns="91425" rIns="91425" bIns="91425" anchor="t" anchorCtr="0">
            <a:noAutofit/>
          </a:bodyPr>
          <a:lstStyle/>
          <a:p>
            <a:pPr lvl="0">
              <a:spcBef>
                <a:spcPts val="0"/>
              </a:spcBef>
              <a:buNone/>
            </a:pPr>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04"/>
        <p:cNvGrpSpPr/>
        <p:nvPr/>
      </p:nvGrpSpPr>
      <p:grpSpPr>
        <a:xfrm>
          <a:off x="0" y="0"/>
          <a:ext cx="0" cy="0"/>
          <a:chOff x="0" y="0"/>
          <a:chExt cx="0" cy="0"/>
        </a:xfrm>
      </p:grpSpPr>
      <p:sp>
        <p:nvSpPr>
          <p:cNvPr id="305" name="Shape 305"/>
          <p:cNvSpPr txBox="1">
            <a:spLocks noGrp="1"/>
          </p:cNvSpPr>
          <p:nvPr>
            <p:ph type="title"/>
          </p:nvPr>
        </p:nvSpPr>
        <p:spPr>
          <a:xfrm>
            <a:off x="311700" y="445025"/>
            <a:ext cx="8520600" cy="623400"/>
          </a:xfrm>
          <a:prstGeom prst="rect">
            <a:avLst/>
          </a:prstGeom>
        </p:spPr>
        <p:txBody>
          <a:bodyPr lIns="91425" tIns="91425" rIns="91425" bIns="91425" anchor="t" anchorCtr="0">
            <a:noAutofit/>
          </a:bodyPr>
          <a:lstStyle/>
          <a:p>
            <a:pPr lvl="0">
              <a:spcBef>
                <a:spcPts val="0"/>
              </a:spcBef>
              <a:buNone/>
            </a:pPr>
            <a:endParaRPr/>
          </a:p>
        </p:txBody>
      </p:sp>
      <p:sp>
        <p:nvSpPr>
          <p:cNvPr id="306" name="Shape 306"/>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pic>
        <p:nvPicPr>
          <p:cNvPr id="307" name="Shape 307" descr="Screen Shot 2017-07-13 at 11.42.46 PM.pn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11"/>
        <p:cNvGrpSpPr/>
        <p:nvPr/>
      </p:nvGrpSpPr>
      <p:grpSpPr>
        <a:xfrm>
          <a:off x="0" y="0"/>
          <a:ext cx="0" cy="0"/>
          <a:chOff x="0" y="0"/>
          <a:chExt cx="0" cy="0"/>
        </a:xfrm>
      </p:grpSpPr>
      <p:sp>
        <p:nvSpPr>
          <p:cNvPr id="312" name="Shape 312"/>
          <p:cNvSpPr txBox="1">
            <a:spLocks noGrp="1"/>
          </p:cNvSpPr>
          <p:nvPr>
            <p:ph type="title"/>
          </p:nvPr>
        </p:nvSpPr>
        <p:spPr>
          <a:xfrm>
            <a:off x="311700" y="445025"/>
            <a:ext cx="8520600" cy="623400"/>
          </a:xfrm>
          <a:prstGeom prst="rect">
            <a:avLst/>
          </a:prstGeom>
        </p:spPr>
        <p:txBody>
          <a:bodyPr lIns="91425" tIns="91425" rIns="91425" bIns="91425" anchor="t" anchorCtr="0">
            <a:noAutofit/>
          </a:bodyPr>
          <a:lstStyle/>
          <a:p>
            <a:pPr lvl="0">
              <a:spcBef>
                <a:spcPts val="0"/>
              </a:spcBef>
              <a:buNone/>
            </a:pPr>
            <a:endParaRPr/>
          </a:p>
        </p:txBody>
      </p:sp>
      <p:sp>
        <p:nvSpPr>
          <p:cNvPr id="313" name="Shape 313"/>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pic>
        <p:nvPicPr>
          <p:cNvPr id="314" name="Shape 314" descr="Screen Shot 2017-07-13 at 11.42.47 PM.pn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00"/>
        </a:solidFill>
        <a:effectLst/>
      </p:bgPr>
    </p:bg>
    <p:spTree>
      <p:nvGrpSpPr>
        <p:cNvPr id="1" name="Shape 318"/>
        <p:cNvGrpSpPr/>
        <p:nvPr/>
      </p:nvGrpSpPr>
      <p:grpSpPr>
        <a:xfrm>
          <a:off x="0" y="0"/>
          <a:ext cx="0" cy="0"/>
          <a:chOff x="0" y="0"/>
          <a:chExt cx="0" cy="0"/>
        </a:xfrm>
      </p:grpSpPr>
      <p:sp>
        <p:nvSpPr>
          <p:cNvPr id="319" name="Shape 319"/>
          <p:cNvSpPr txBox="1">
            <a:spLocks noGrp="1"/>
          </p:cNvSpPr>
          <p:nvPr>
            <p:ph type="body" idx="1"/>
          </p:nvPr>
        </p:nvSpPr>
        <p:spPr>
          <a:xfrm>
            <a:off x="4511900" y="412850"/>
            <a:ext cx="4527900" cy="4572000"/>
          </a:xfrm>
          <a:prstGeom prst="rect">
            <a:avLst/>
          </a:prstGeom>
        </p:spPr>
        <p:txBody>
          <a:bodyPr lIns="91425" tIns="91425" rIns="91425" bIns="91425" anchor="t" anchorCtr="0">
            <a:noAutofit/>
          </a:bodyPr>
          <a:lstStyle/>
          <a:p>
            <a:pPr lvl="0">
              <a:spcBef>
                <a:spcPts val="0"/>
              </a:spcBef>
              <a:buClr>
                <a:schemeClr val="dk2"/>
              </a:buClr>
              <a:buSzPct val="78571"/>
              <a:buFont typeface="Arial"/>
              <a:buNone/>
            </a:pPr>
            <a:r>
              <a:rPr lang="en" sz="1400">
                <a:solidFill>
                  <a:srgbClr val="FFFFFF"/>
                </a:solidFill>
                <a:latin typeface="Times New Roman"/>
                <a:ea typeface="Times New Roman"/>
                <a:cs typeface="Times New Roman"/>
                <a:sym typeface="Times New Roman"/>
              </a:rPr>
              <a:t>Land Area: 400,000 Sq Ft.</a:t>
            </a:r>
          </a:p>
          <a:p>
            <a:pPr lvl="0">
              <a:spcBef>
                <a:spcPts val="0"/>
              </a:spcBef>
              <a:buNone/>
            </a:pPr>
            <a:r>
              <a:rPr lang="en" sz="1400">
                <a:solidFill>
                  <a:srgbClr val="FFFFFF"/>
                </a:solidFill>
                <a:latin typeface="Times New Roman"/>
                <a:ea typeface="Times New Roman"/>
                <a:cs typeface="Times New Roman"/>
                <a:sym typeface="Times New Roman"/>
              </a:rPr>
              <a:t>Property Value: $1.5 Billion ($3750/Sq Ft.)</a:t>
            </a:r>
          </a:p>
          <a:p>
            <a:pPr lvl="0">
              <a:spcBef>
                <a:spcPts val="0"/>
              </a:spcBef>
              <a:buNone/>
            </a:pPr>
            <a:r>
              <a:rPr lang="en" sz="1400">
                <a:solidFill>
                  <a:srgbClr val="FFFFFF"/>
                </a:solidFill>
                <a:latin typeface="Times New Roman"/>
                <a:ea typeface="Times New Roman"/>
                <a:cs typeface="Times New Roman"/>
                <a:sym typeface="Times New Roman"/>
              </a:rPr>
              <a:t>Zoning Floor Area: 3,500,000 Sq Ft.</a:t>
            </a:r>
          </a:p>
          <a:p>
            <a:pPr lvl="0">
              <a:spcBef>
                <a:spcPts val="0"/>
              </a:spcBef>
              <a:buNone/>
            </a:pPr>
            <a:r>
              <a:rPr lang="en" sz="1400">
                <a:solidFill>
                  <a:srgbClr val="FFFFFF"/>
                </a:solidFill>
                <a:latin typeface="Times New Roman"/>
                <a:ea typeface="Times New Roman"/>
                <a:cs typeface="Times New Roman"/>
                <a:sym typeface="Times New Roman"/>
              </a:rPr>
              <a:t>FAR: 0.1143</a:t>
            </a:r>
          </a:p>
          <a:p>
            <a:pPr lvl="0">
              <a:spcBef>
                <a:spcPts val="0"/>
              </a:spcBef>
              <a:buNone/>
            </a:pPr>
            <a:r>
              <a:rPr lang="en" sz="1400">
                <a:solidFill>
                  <a:srgbClr val="FFFFFF"/>
                </a:solidFill>
                <a:latin typeface="Times New Roman"/>
                <a:ea typeface="Times New Roman"/>
                <a:cs typeface="Times New Roman"/>
                <a:sym typeface="Times New Roman"/>
              </a:rPr>
              <a:t>Construction Costs: $400/Sq Ft. ($1.4 billion)</a:t>
            </a:r>
          </a:p>
          <a:p>
            <a:pPr lvl="0">
              <a:spcBef>
                <a:spcPts val="0"/>
              </a:spcBef>
              <a:buNone/>
            </a:pPr>
            <a:r>
              <a:rPr lang="en" sz="1400">
                <a:solidFill>
                  <a:srgbClr val="FFFFFF"/>
                </a:solidFill>
                <a:latin typeface="Times New Roman"/>
                <a:ea typeface="Times New Roman"/>
                <a:cs typeface="Times New Roman"/>
                <a:sym typeface="Times New Roman"/>
              </a:rPr>
              <a:t>Total Cost: Approx. $3 billion</a:t>
            </a:r>
          </a:p>
          <a:p>
            <a:pPr lvl="0">
              <a:spcBef>
                <a:spcPts val="0"/>
              </a:spcBef>
              <a:buNone/>
            </a:pPr>
            <a:r>
              <a:rPr lang="en" sz="1400">
                <a:solidFill>
                  <a:srgbClr val="FFFFFF"/>
                </a:solidFill>
                <a:latin typeface="Times New Roman"/>
                <a:ea typeface="Times New Roman"/>
                <a:cs typeface="Times New Roman"/>
                <a:sym typeface="Times New Roman"/>
              </a:rPr>
              <a:t>Total Income After Tax: Approx. $4.5 billion ($1750/Sq Ft.) </a:t>
            </a:r>
          </a:p>
          <a:p>
            <a:pPr lvl="0" rtl="0">
              <a:spcBef>
                <a:spcPts val="0"/>
              </a:spcBef>
              <a:buNone/>
            </a:pPr>
            <a:r>
              <a:rPr lang="en" sz="1400">
                <a:solidFill>
                  <a:srgbClr val="FFFFFF"/>
                </a:solidFill>
                <a:latin typeface="Times New Roman"/>
                <a:ea typeface="Times New Roman"/>
                <a:cs typeface="Times New Roman"/>
                <a:sym typeface="Times New Roman"/>
              </a:rPr>
              <a:t>Net Income: $1.5 billion</a:t>
            </a:r>
          </a:p>
          <a:p>
            <a:pPr lvl="0">
              <a:spcBef>
                <a:spcPts val="0"/>
              </a:spcBef>
              <a:buNone/>
            </a:pPr>
            <a:r>
              <a:rPr lang="en" sz="1400">
                <a:solidFill>
                  <a:srgbClr val="FFFFFF"/>
                </a:solidFill>
                <a:latin typeface="Times New Roman"/>
                <a:ea typeface="Times New Roman"/>
                <a:cs typeface="Times New Roman"/>
                <a:sym typeface="Times New Roman"/>
              </a:rPr>
              <a:t>ROI: 0.5</a:t>
            </a:r>
          </a:p>
          <a:p>
            <a:pPr lvl="0">
              <a:spcBef>
                <a:spcPts val="0"/>
              </a:spcBef>
              <a:buNone/>
            </a:pPr>
            <a:r>
              <a:rPr lang="en" sz="1400">
                <a:solidFill>
                  <a:srgbClr val="FFFFFF"/>
                </a:solidFill>
                <a:latin typeface="Times New Roman"/>
                <a:ea typeface="Times New Roman"/>
                <a:cs typeface="Times New Roman"/>
                <a:sym typeface="Times New Roman"/>
              </a:rPr>
              <a:t>Gross Margin: 33.33％</a:t>
            </a:r>
          </a:p>
        </p:txBody>
      </p:sp>
      <p:sp>
        <p:nvSpPr>
          <p:cNvPr id="320" name="Shape 320"/>
          <p:cNvSpPr txBox="1">
            <a:spLocks noGrp="1"/>
          </p:cNvSpPr>
          <p:nvPr>
            <p:ph type="body" idx="1"/>
          </p:nvPr>
        </p:nvSpPr>
        <p:spPr>
          <a:xfrm>
            <a:off x="6539100" y="0"/>
            <a:ext cx="2293200" cy="576000"/>
          </a:xfrm>
          <a:prstGeom prst="rect">
            <a:avLst/>
          </a:prstGeom>
        </p:spPr>
        <p:txBody>
          <a:bodyPr lIns="91425" tIns="91425" rIns="91425" bIns="91425" anchor="t" anchorCtr="0">
            <a:noAutofit/>
          </a:bodyPr>
          <a:lstStyle/>
          <a:p>
            <a:pPr lvl="0" rtl="0">
              <a:spcBef>
                <a:spcPts val="0"/>
              </a:spcBef>
              <a:buNone/>
            </a:pPr>
            <a:r>
              <a:rPr lang="en">
                <a:solidFill>
                  <a:srgbClr val="FFFFFF"/>
                </a:solidFill>
              </a:rPr>
              <a:t>Maggie, Alice </a:t>
            </a:r>
          </a:p>
        </p:txBody>
      </p:sp>
      <p:pic>
        <p:nvPicPr>
          <p:cNvPr id="321" name="Shape 321" descr="Pousada_Marina_Infante_01.JPG"/>
          <p:cNvPicPr preferRelativeResize="0"/>
          <p:nvPr/>
        </p:nvPicPr>
        <p:blipFill>
          <a:blip r:embed="rId3">
            <a:alphaModFix/>
          </a:blip>
          <a:stretch>
            <a:fillRect/>
          </a:stretch>
        </p:blipFill>
        <p:spPr>
          <a:xfrm>
            <a:off x="0" y="2587025"/>
            <a:ext cx="4389824" cy="2556474"/>
          </a:xfrm>
          <a:prstGeom prst="rect">
            <a:avLst/>
          </a:prstGeom>
          <a:noFill/>
          <a:ln>
            <a:noFill/>
          </a:ln>
        </p:spPr>
      </p:pic>
      <p:pic>
        <p:nvPicPr>
          <p:cNvPr id="322" name="Shape 322" descr="Screen Shot 2017-07-13 at 10.38.24 PM.png"/>
          <p:cNvPicPr preferRelativeResize="0"/>
          <p:nvPr/>
        </p:nvPicPr>
        <p:blipFill>
          <a:blip r:embed="rId4">
            <a:alphaModFix/>
          </a:blip>
          <a:stretch>
            <a:fillRect/>
          </a:stretch>
        </p:blipFill>
        <p:spPr>
          <a:xfrm>
            <a:off x="0" y="224075"/>
            <a:ext cx="4389825" cy="2556473"/>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00"/>
        </a:solidFill>
        <a:effectLst/>
      </p:bgPr>
    </p:bg>
    <p:spTree>
      <p:nvGrpSpPr>
        <p:cNvPr id="1" name="Shape 326"/>
        <p:cNvGrpSpPr/>
        <p:nvPr/>
      </p:nvGrpSpPr>
      <p:grpSpPr>
        <a:xfrm>
          <a:off x="0" y="0"/>
          <a:ext cx="0" cy="0"/>
          <a:chOff x="0" y="0"/>
          <a:chExt cx="0" cy="0"/>
        </a:xfrm>
      </p:grpSpPr>
      <p:sp>
        <p:nvSpPr>
          <p:cNvPr id="327" name="Shape 327"/>
          <p:cNvSpPr txBox="1">
            <a:spLocks noGrp="1"/>
          </p:cNvSpPr>
          <p:nvPr>
            <p:ph type="title"/>
          </p:nvPr>
        </p:nvSpPr>
        <p:spPr>
          <a:xfrm>
            <a:off x="311700" y="445025"/>
            <a:ext cx="8520600" cy="623400"/>
          </a:xfrm>
          <a:prstGeom prst="rect">
            <a:avLst/>
          </a:prstGeom>
        </p:spPr>
        <p:txBody>
          <a:bodyPr lIns="91425" tIns="91425" rIns="91425" bIns="91425" anchor="t" anchorCtr="0">
            <a:noAutofit/>
          </a:bodyPr>
          <a:lstStyle/>
          <a:p>
            <a:pPr lvl="0">
              <a:spcBef>
                <a:spcPts val="0"/>
              </a:spcBef>
              <a:buNone/>
            </a:pPr>
            <a:r>
              <a:rPr lang="en"/>
              <a:t>y?</a:t>
            </a:r>
          </a:p>
        </p:txBody>
      </p:sp>
      <p:sp>
        <p:nvSpPr>
          <p:cNvPr id="328" name="Shape 328"/>
          <p:cNvSpPr txBox="1">
            <a:spLocks noGrp="1"/>
          </p:cNvSpPr>
          <p:nvPr>
            <p:ph type="body" idx="1"/>
          </p:nvPr>
        </p:nvSpPr>
        <p:spPr>
          <a:xfrm>
            <a:off x="136650" y="926700"/>
            <a:ext cx="4449000" cy="4030200"/>
          </a:xfrm>
          <a:prstGeom prst="rect">
            <a:avLst/>
          </a:prstGeom>
        </p:spPr>
        <p:txBody>
          <a:bodyPr lIns="91425" tIns="91425" rIns="91425" bIns="91425" anchor="t" anchorCtr="0">
            <a:noAutofit/>
          </a:bodyPr>
          <a:lstStyle/>
          <a:p>
            <a:pPr lvl="0" rtl="0">
              <a:spcBef>
                <a:spcPts val="0"/>
              </a:spcBef>
              <a:buNone/>
            </a:pPr>
            <a:r>
              <a:rPr lang="en">
                <a:solidFill>
                  <a:srgbClr val="FFFFFF"/>
                </a:solidFill>
                <a:latin typeface="Times New Roman"/>
                <a:ea typeface="Times New Roman"/>
                <a:cs typeface="Times New Roman"/>
                <a:sym typeface="Times New Roman"/>
              </a:rPr>
              <a:t>Great Opportunity for Residential Apartments:</a:t>
            </a:r>
          </a:p>
          <a:p>
            <a:pPr marL="457200" lvl="0" indent="-228600" rtl="0">
              <a:spcBef>
                <a:spcPts val="0"/>
              </a:spcBef>
              <a:buClr>
                <a:srgbClr val="FFFFFF"/>
              </a:buClr>
              <a:buFont typeface="Times New Roman"/>
            </a:pPr>
            <a:r>
              <a:rPr lang="en">
                <a:solidFill>
                  <a:srgbClr val="FFFFFF"/>
                </a:solidFill>
                <a:latin typeface="Times New Roman"/>
                <a:ea typeface="Times New Roman"/>
                <a:cs typeface="Times New Roman"/>
                <a:sym typeface="Times New Roman"/>
              </a:rPr>
              <a:t>Next to newly developed community </a:t>
            </a:r>
          </a:p>
          <a:p>
            <a:pPr marL="457200" lvl="0" indent="-228600" rtl="0">
              <a:spcBef>
                <a:spcPts val="0"/>
              </a:spcBef>
              <a:buClr>
                <a:srgbClr val="FFFFFF"/>
              </a:buClr>
              <a:buFont typeface="Times New Roman"/>
            </a:pPr>
            <a:r>
              <a:rPr lang="en">
                <a:solidFill>
                  <a:srgbClr val="FFFFFF"/>
                </a:solidFill>
                <a:latin typeface="Times New Roman"/>
                <a:ea typeface="Times New Roman"/>
                <a:cs typeface="Times New Roman"/>
                <a:sym typeface="Times New Roman"/>
              </a:rPr>
              <a:t>Close to bridge that connects Taipa to Macau Island</a:t>
            </a:r>
          </a:p>
          <a:p>
            <a:pPr marL="457200" lvl="0" indent="-228600" rtl="0">
              <a:spcBef>
                <a:spcPts val="0"/>
              </a:spcBef>
              <a:buClr>
                <a:srgbClr val="FFFFFF"/>
              </a:buClr>
              <a:buFont typeface="Times New Roman"/>
            </a:pPr>
            <a:r>
              <a:rPr lang="en">
                <a:solidFill>
                  <a:srgbClr val="FFFFFF"/>
                </a:solidFill>
                <a:latin typeface="Times New Roman"/>
                <a:ea typeface="Times New Roman"/>
                <a:cs typeface="Times New Roman"/>
                <a:sym typeface="Times New Roman"/>
              </a:rPr>
              <a:t>Access to public transportation</a:t>
            </a:r>
          </a:p>
          <a:p>
            <a:pPr marL="457200" lvl="0" indent="-228600" rtl="0">
              <a:spcBef>
                <a:spcPts val="0"/>
              </a:spcBef>
              <a:buClr>
                <a:srgbClr val="FFFFFF"/>
              </a:buClr>
              <a:buFont typeface="Times New Roman"/>
            </a:pPr>
            <a:r>
              <a:rPr lang="en">
                <a:solidFill>
                  <a:srgbClr val="FFFFFF"/>
                </a:solidFill>
                <a:latin typeface="Times New Roman"/>
                <a:ea typeface="Times New Roman"/>
                <a:cs typeface="Times New Roman"/>
                <a:sym typeface="Times New Roman"/>
              </a:rPr>
              <a:t>Airport and Cotai Ferry Terminal </a:t>
            </a:r>
          </a:p>
          <a:p>
            <a:pPr marL="457200" lvl="0" indent="-228600" rtl="0">
              <a:spcBef>
                <a:spcPts val="0"/>
              </a:spcBef>
              <a:buClr>
                <a:srgbClr val="FFFFFF"/>
              </a:buClr>
              <a:buFont typeface="Times New Roman"/>
            </a:pPr>
            <a:r>
              <a:rPr lang="en">
                <a:solidFill>
                  <a:srgbClr val="FFFFFF"/>
                </a:solidFill>
                <a:latin typeface="Times New Roman"/>
                <a:ea typeface="Times New Roman"/>
                <a:cs typeface="Times New Roman"/>
                <a:sym typeface="Times New Roman"/>
              </a:rPr>
              <a:t>Casinos and shopping malls</a:t>
            </a:r>
          </a:p>
          <a:p>
            <a:pPr marL="457200" lvl="0" indent="-228600" rtl="0">
              <a:spcBef>
                <a:spcPts val="0"/>
              </a:spcBef>
              <a:buClr>
                <a:srgbClr val="FFFFFF"/>
              </a:buClr>
              <a:buFont typeface="Times New Roman"/>
            </a:pPr>
            <a:r>
              <a:rPr lang="en">
                <a:solidFill>
                  <a:srgbClr val="FFFFFF"/>
                </a:solidFill>
                <a:latin typeface="Times New Roman"/>
                <a:ea typeface="Times New Roman"/>
                <a:cs typeface="Times New Roman"/>
                <a:sym typeface="Times New Roman"/>
              </a:rPr>
              <a:t>Multiple schools nearby: University of Macau, public and private schools</a:t>
            </a:r>
          </a:p>
          <a:p>
            <a:pPr marL="457200" lvl="0" indent="-228600" rtl="0">
              <a:spcBef>
                <a:spcPts val="0"/>
              </a:spcBef>
              <a:buClr>
                <a:srgbClr val="FFFFFF"/>
              </a:buClr>
              <a:buFont typeface="Times New Roman"/>
            </a:pPr>
            <a:r>
              <a:rPr lang="en">
                <a:solidFill>
                  <a:srgbClr val="FFFFFF"/>
                </a:solidFill>
                <a:latin typeface="Times New Roman"/>
                <a:ea typeface="Times New Roman"/>
                <a:cs typeface="Times New Roman"/>
                <a:sym typeface="Times New Roman"/>
              </a:rPr>
              <a:t>Walking distance from restaurants and supermarkets</a:t>
            </a:r>
          </a:p>
          <a:p>
            <a:pPr lvl="0">
              <a:spcBef>
                <a:spcPts val="0"/>
              </a:spcBef>
              <a:buNone/>
            </a:pPr>
            <a:endParaRPr>
              <a:solidFill>
                <a:srgbClr val="FFFFFF"/>
              </a:solidFill>
              <a:latin typeface="Times New Roman"/>
              <a:ea typeface="Times New Roman"/>
              <a:cs typeface="Times New Roman"/>
              <a:sym typeface="Times New Roman"/>
            </a:endParaRPr>
          </a:p>
        </p:txBody>
      </p:sp>
      <p:sp>
        <p:nvSpPr>
          <p:cNvPr id="329" name="Shape 329"/>
          <p:cNvSpPr txBox="1">
            <a:spLocks noGrp="1"/>
          </p:cNvSpPr>
          <p:nvPr>
            <p:ph type="body" idx="1"/>
          </p:nvPr>
        </p:nvSpPr>
        <p:spPr>
          <a:xfrm>
            <a:off x="1130550" y="194700"/>
            <a:ext cx="7222800" cy="732000"/>
          </a:xfrm>
          <a:prstGeom prst="rect">
            <a:avLst/>
          </a:prstGeom>
        </p:spPr>
        <p:txBody>
          <a:bodyPr lIns="91425" tIns="91425" rIns="91425" bIns="91425" anchor="t" anchorCtr="0">
            <a:noAutofit/>
          </a:bodyPr>
          <a:lstStyle/>
          <a:p>
            <a:pPr marL="2743200" lvl="0" indent="0" rtl="0">
              <a:spcBef>
                <a:spcPts val="0"/>
              </a:spcBef>
              <a:buNone/>
            </a:pPr>
            <a:r>
              <a:rPr lang="en" sz="3600">
                <a:solidFill>
                  <a:srgbClr val="FFFFFF"/>
                </a:solidFill>
              </a:rPr>
              <a:t>Why? </a:t>
            </a:r>
          </a:p>
        </p:txBody>
      </p:sp>
      <p:pic>
        <p:nvPicPr>
          <p:cNvPr id="330" name="Shape 330" descr="IMG_2457.JPG"/>
          <p:cNvPicPr preferRelativeResize="0"/>
          <p:nvPr/>
        </p:nvPicPr>
        <p:blipFill>
          <a:blip r:embed="rId3">
            <a:alphaModFix/>
          </a:blip>
          <a:stretch>
            <a:fillRect/>
          </a:stretch>
        </p:blipFill>
        <p:spPr>
          <a:xfrm>
            <a:off x="5274574" y="808825"/>
            <a:ext cx="3364299" cy="4200600"/>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265500" y="1181700"/>
            <a:ext cx="4045200" cy="1533600"/>
          </a:xfrm>
          <a:prstGeom prst="rect">
            <a:avLst/>
          </a:prstGeom>
        </p:spPr>
        <p:txBody>
          <a:bodyPr lIns="91425" tIns="91425" rIns="91425" bIns="91425" anchor="b" anchorCtr="0">
            <a:noAutofit/>
          </a:bodyPr>
          <a:lstStyle/>
          <a:p>
            <a:pPr lvl="0">
              <a:spcBef>
                <a:spcPts val="0"/>
              </a:spcBef>
              <a:buNone/>
            </a:pPr>
            <a:r>
              <a:rPr lang="en">
                <a:solidFill>
                  <a:schemeClr val="accent2"/>
                </a:solidFill>
              </a:rPr>
              <a:t>Our Goals for this Class </a:t>
            </a:r>
          </a:p>
        </p:txBody>
      </p:sp>
      <p:sp>
        <p:nvSpPr>
          <p:cNvPr id="122" name="Shape 122"/>
          <p:cNvSpPr txBox="1">
            <a:spLocks noGrp="1"/>
          </p:cNvSpPr>
          <p:nvPr>
            <p:ph type="body" idx="2"/>
          </p:nvPr>
        </p:nvSpPr>
        <p:spPr>
          <a:xfrm>
            <a:off x="4939500" y="724200"/>
            <a:ext cx="3837000" cy="3859800"/>
          </a:xfrm>
          <a:prstGeom prst="rect">
            <a:avLst/>
          </a:prstGeom>
        </p:spPr>
        <p:txBody>
          <a:bodyPr lIns="91425" tIns="91425" rIns="91425" bIns="91425" anchor="ctr" anchorCtr="0">
            <a:noAutofit/>
          </a:bodyPr>
          <a:lstStyle/>
          <a:p>
            <a:pPr marL="457200" lvl="0" indent="-381000" rtl="0">
              <a:spcBef>
                <a:spcPts val="0"/>
              </a:spcBef>
              <a:buSzPct val="100000"/>
            </a:pPr>
            <a:r>
              <a:rPr lang="en" sz="2400"/>
              <a:t>To achieve a general understanding of real estate </a:t>
            </a:r>
          </a:p>
          <a:p>
            <a:pPr marL="457200" lvl="0" indent="-381000" rtl="0">
              <a:spcBef>
                <a:spcPts val="0"/>
              </a:spcBef>
              <a:buSzPct val="100000"/>
            </a:pPr>
            <a:r>
              <a:rPr lang="en" sz="2400"/>
              <a:t>To understand the processes and people that are involved in a real estate development</a:t>
            </a:r>
          </a:p>
          <a:p>
            <a:pPr marL="457200" lvl="0" indent="-381000">
              <a:spcBef>
                <a:spcPts val="0"/>
              </a:spcBef>
              <a:buSzPct val="100000"/>
            </a:pPr>
            <a:r>
              <a:rPr lang="en" sz="2400"/>
              <a:t>To learn the functions of developed properties and the tenants that occupy them</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34"/>
        <p:cNvGrpSpPr/>
        <p:nvPr/>
      </p:nvGrpSpPr>
      <p:grpSpPr>
        <a:xfrm>
          <a:off x="0" y="0"/>
          <a:ext cx="0" cy="0"/>
          <a:chOff x="0" y="0"/>
          <a:chExt cx="0" cy="0"/>
        </a:xfrm>
      </p:grpSpPr>
      <p:sp>
        <p:nvSpPr>
          <p:cNvPr id="335" name="Shape 33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latin typeface="Average"/>
                <a:ea typeface="Average"/>
                <a:cs typeface="Average"/>
                <a:sym typeface="Average"/>
              </a:rPr>
              <a:t>Location</a:t>
            </a:r>
          </a:p>
        </p:txBody>
      </p:sp>
      <p:sp>
        <p:nvSpPr>
          <p:cNvPr id="336" name="Shape 336"/>
          <p:cNvSpPr txBox="1">
            <a:spLocks noGrp="1"/>
          </p:cNvSpPr>
          <p:nvPr>
            <p:ph type="body" idx="1"/>
          </p:nvPr>
        </p:nvSpPr>
        <p:spPr>
          <a:xfrm>
            <a:off x="311700" y="1152475"/>
            <a:ext cx="2931300" cy="3228900"/>
          </a:xfrm>
          <a:prstGeom prst="rect">
            <a:avLst/>
          </a:prstGeom>
        </p:spPr>
        <p:txBody>
          <a:bodyPr lIns="91425" tIns="91425" rIns="91425" bIns="91425" anchor="t" anchorCtr="0">
            <a:noAutofit/>
          </a:bodyPr>
          <a:lstStyle/>
          <a:p>
            <a:pPr lvl="0">
              <a:spcBef>
                <a:spcPts val="0"/>
              </a:spcBef>
              <a:buNone/>
            </a:pPr>
            <a:r>
              <a:rPr lang="en">
                <a:latin typeface="Average"/>
                <a:ea typeface="Average"/>
                <a:cs typeface="Average"/>
                <a:sym typeface="Average"/>
              </a:rPr>
              <a:t>An available lot or pre existing building on either Fairfax Avenue or Melrose in map area. T</a:t>
            </a:r>
            <a:r>
              <a:rPr lang="en"/>
              <a:t>his area is consistently crowded because of events and anchor stores. Trendy restaurants tend to be profitable in this area.</a:t>
            </a:r>
          </a:p>
        </p:txBody>
      </p:sp>
      <p:pic>
        <p:nvPicPr>
          <p:cNvPr id="337" name="Shape 337"/>
          <p:cNvPicPr preferRelativeResize="0"/>
          <p:nvPr/>
        </p:nvPicPr>
        <p:blipFill>
          <a:blip r:embed="rId3">
            <a:alphaModFix/>
          </a:blip>
          <a:stretch>
            <a:fillRect/>
          </a:stretch>
        </p:blipFill>
        <p:spPr>
          <a:xfrm>
            <a:off x="3384000" y="1140749"/>
            <a:ext cx="5431574" cy="3135049"/>
          </a:xfrm>
          <a:prstGeom prst="rect">
            <a:avLst/>
          </a:prstGeom>
          <a:noFill/>
          <a:ln>
            <a:noFill/>
          </a:ln>
        </p:spPr>
      </p:pic>
      <p:sp>
        <p:nvSpPr>
          <p:cNvPr id="338" name="Shape 338"/>
          <p:cNvSpPr txBox="1"/>
          <p:nvPr/>
        </p:nvSpPr>
        <p:spPr>
          <a:xfrm>
            <a:off x="5758500" y="277075"/>
            <a:ext cx="7341900" cy="856500"/>
          </a:xfrm>
          <a:prstGeom prst="rect">
            <a:avLst/>
          </a:prstGeom>
          <a:noFill/>
          <a:ln>
            <a:noFill/>
          </a:ln>
        </p:spPr>
        <p:txBody>
          <a:bodyPr lIns="91425" tIns="91425" rIns="91425" bIns="91425" anchor="t" anchorCtr="0">
            <a:noAutofit/>
          </a:bodyPr>
          <a:lstStyle/>
          <a:p>
            <a:pPr lvl="0">
              <a:spcBef>
                <a:spcPts val="0"/>
              </a:spcBef>
              <a:buNone/>
            </a:pPr>
            <a:r>
              <a:rPr lang="en" sz="1800">
                <a:solidFill>
                  <a:srgbClr val="FFFFFF"/>
                </a:solidFill>
              </a:rPr>
              <a:t>Jeremy, Myles, Dennis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42"/>
        <p:cNvGrpSpPr/>
        <p:nvPr/>
      </p:nvGrpSpPr>
      <p:grpSpPr>
        <a:xfrm>
          <a:off x="0" y="0"/>
          <a:ext cx="0" cy="0"/>
          <a:chOff x="0" y="0"/>
          <a:chExt cx="0" cy="0"/>
        </a:xfrm>
      </p:grpSpPr>
      <p:sp>
        <p:nvSpPr>
          <p:cNvPr id="343" name="Shape 34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latin typeface="Average"/>
                <a:ea typeface="Average"/>
                <a:cs typeface="Average"/>
                <a:sym typeface="Average"/>
              </a:rPr>
              <a:t>Tenant</a:t>
            </a:r>
          </a:p>
        </p:txBody>
      </p:sp>
      <p:sp>
        <p:nvSpPr>
          <p:cNvPr id="344" name="Shape 344"/>
          <p:cNvSpPr txBox="1">
            <a:spLocks noGrp="1"/>
          </p:cNvSpPr>
          <p:nvPr>
            <p:ph type="body" idx="1"/>
          </p:nvPr>
        </p:nvSpPr>
        <p:spPr>
          <a:xfrm>
            <a:off x="311700" y="1152475"/>
            <a:ext cx="3225600" cy="3416400"/>
          </a:xfrm>
          <a:prstGeom prst="rect">
            <a:avLst/>
          </a:prstGeom>
        </p:spPr>
        <p:txBody>
          <a:bodyPr lIns="91425" tIns="91425" rIns="91425" bIns="91425" anchor="t" anchorCtr="0">
            <a:noAutofit/>
          </a:bodyPr>
          <a:lstStyle/>
          <a:p>
            <a:pPr lvl="0">
              <a:spcBef>
                <a:spcPts val="0"/>
              </a:spcBef>
              <a:buNone/>
            </a:pPr>
            <a:r>
              <a:rPr lang="en">
                <a:latin typeface="Average"/>
                <a:ea typeface="Average"/>
                <a:cs typeface="Average"/>
                <a:sym typeface="Average"/>
              </a:rPr>
              <a:t>The tenant would have to be a small restaurant or food establishment. </a:t>
            </a:r>
            <a:r>
              <a:rPr lang="en"/>
              <a:t>There is </a:t>
            </a:r>
            <a:r>
              <a:rPr lang="en">
                <a:latin typeface="Average"/>
                <a:ea typeface="Average"/>
                <a:cs typeface="Average"/>
                <a:sym typeface="Average"/>
              </a:rPr>
              <a:t>3,000 square feet of space available  to operate a business with a small kitchen.</a:t>
            </a:r>
          </a:p>
        </p:txBody>
      </p:sp>
      <p:pic>
        <p:nvPicPr>
          <p:cNvPr id="345" name="Shape 345"/>
          <p:cNvPicPr preferRelativeResize="0"/>
          <p:nvPr/>
        </p:nvPicPr>
        <p:blipFill>
          <a:blip r:embed="rId3">
            <a:alphaModFix/>
          </a:blip>
          <a:stretch>
            <a:fillRect/>
          </a:stretch>
        </p:blipFill>
        <p:spPr>
          <a:xfrm>
            <a:off x="3704261" y="1152474"/>
            <a:ext cx="5128039" cy="3416400"/>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49"/>
        <p:cNvGrpSpPr/>
        <p:nvPr/>
      </p:nvGrpSpPr>
      <p:grpSpPr>
        <a:xfrm>
          <a:off x="0" y="0"/>
          <a:ext cx="0" cy="0"/>
          <a:chOff x="0" y="0"/>
          <a:chExt cx="0" cy="0"/>
        </a:xfrm>
      </p:grpSpPr>
      <p:sp>
        <p:nvSpPr>
          <p:cNvPr id="350" name="Shape 35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latin typeface="Average"/>
                <a:ea typeface="Average"/>
                <a:cs typeface="Average"/>
                <a:sym typeface="Average"/>
              </a:rPr>
              <a:t>Property</a:t>
            </a:r>
          </a:p>
        </p:txBody>
      </p:sp>
      <p:sp>
        <p:nvSpPr>
          <p:cNvPr id="351" name="Shape 351"/>
          <p:cNvSpPr txBox="1">
            <a:spLocks noGrp="1"/>
          </p:cNvSpPr>
          <p:nvPr>
            <p:ph type="body" idx="1"/>
          </p:nvPr>
        </p:nvSpPr>
        <p:spPr>
          <a:xfrm>
            <a:off x="311700" y="1152475"/>
            <a:ext cx="3233400" cy="3416400"/>
          </a:xfrm>
          <a:prstGeom prst="rect">
            <a:avLst/>
          </a:prstGeom>
        </p:spPr>
        <p:txBody>
          <a:bodyPr lIns="91425" tIns="91425" rIns="91425" bIns="91425" anchor="t" anchorCtr="0">
            <a:noAutofit/>
          </a:bodyPr>
          <a:lstStyle/>
          <a:p>
            <a:pPr lvl="0">
              <a:spcBef>
                <a:spcPts val="0"/>
              </a:spcBef>
              <a:buNone/>
            </a:pPr>
            <a:r>
              <a:rPr lang="en"/>
              <a:t>The lot value would $750,000. The building would have to be built at $110 per square foot. For the building to be built, the property and hard costs would total $1,200,000. Typically rent on this street would run around $110 per square foot per year resulting in approximately $330,000 gross income.</a:t>
            </a:r>
          </a:p>
        </p:txBody>
      </p:sp>
      <p:pic>
        <p:nvPicPr>
          <p:cNvPr id="352" name="Shape 352"/>
          <p:cNvPicPr preferRelativeResize="0"/>
          <p:nvPr/>
        </p:nvPicPr>
        <p:blipFill rotWithShape="1">
          <a:blip r:embed="rId3">
            <a:alphaModFix/>
          </a:blip>
          <a:srcRect r="16107"/>
          <a:stretch/>
        </p:blipFill>
        <p:spPr>
          <a:xfrm>
            <a:off x="3510175" y="184850"/>
            <a:ext cx="3316050" cy="2153098"/>
          </a:xfrm>
          <a:prstGeom prst="rect">
            <a:avLst/>
          </a:prstGeom>
          <a:noFill/>
          <a:ln>
            <a:noFill/>
          </a:ln>
        </p:spPr>
      </p:pic>
      <p:pic>
        <p:nvPicPr>
          <p:cNvPr id="353" name="Shape 353"/>
          <p:cNvPicPr preferRelativeResize="0"/>
          <p:nvPr/>
        </p:nvPicPr>
        <p:blipFill>
          <a:blip r:embed="rId4">
            <a:alphaModFix/>
          </a:blip>
          <a:stretch>
            <a:fillRect/>
          </a:stretch>
        </p:blipFill>
        <p:spPr>
          <a:xfrm>
            <a:off x="3738774" y="2630000"/>
            <a:ext cx="3524625" cy="2062574"/>
          </a:xfrm>
          <a:prstGeom prst="rect">
            <a:avLst/>
          </a:prstGeom>
          <a:noFill/>
          <a:ln>
            <a:noFill/>
          </a:ln>
        </p:spPr>
      </p:pic>
      <p:pic>
        <p:nvPicPr>
          <p:cNvPr id="354" name="Shape 354"/>
          <p:cNvPicPr preferRelativeResize="0"/>
          <p:nvPr/>
        </p:nvPicPr>
        <p:blipFill>
          <a:blip r:embed="rId5">
            <a:alphaModFix/>
          </a:blip>
          <a:stretch>
            <a:fillRect/>
          </a:stretch>
        </p:blipFill>
        <p:spPr>
          <a:xfrm>
            <a:off x="6022350" y="1152475"/>
            <a:ext cx="3066101" cy="2272900"/>
          </a:xfrm>
          <a:prstGeom prst="rect">
            <a:avLst/>
          </a:prstGeom>
          <a:noFill/>
          <a:ln>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311700" y="555600"/>
            <a:ext cx="2808000" cy="755700"/>
          </a:xfrm>
          <a:prstGeom prst="rect">
            <a:avLst/>
          </a:prstGeom>
        </p:spPr>
        <p:txBody>
          <a:bodyPr lIns="91425" tIns="91425" rIns="91425" bIns="91425" anchor="b" anchorCtr="0">
            <a:noAutofit/>
          </a:bodyPr>
          <a:lstStyle/>
          <a:p>
            <a:pPr lvl="0">
              <a:spcBef>
                <a:spcPts val="0"/>
              </a:spcBef>
              <a:buNone/>
            </a:pPr>
            <a:r>
              <a:rPr lang="en">
                <a:latin typeface="Average"/>
                <a:ea typeface="Average"/>
                <a:cs typeface="Average"/>
                <a:sym typeface="Average"/>
              </a:rPr>
              <a:t>Other Expenses</a:t>
            </a:r>
          </a:p>
        </p:txBody>
      </p:sp>
      <p:sp>
        <p:nvSpPr>
          <p:cNvPr id="360" name="Shape 360"/>
          <p:cNvSpPr txBox="1">
            <a:spLocks noGrp="1"/>
          </p:cNvSpPr>
          <p:nvPr>
            <p:ph type="body" idx="1"/>
          </p:nvPr>
        </p:nvSpPr>
        <p:spPr>
          <a:xfrm>
            <a:off x="311700" y="1311300"/>
            <a:ext cx="2808000" cy="3179400"/>
          </a:xfrm>
          <a:prstGeom prst="rect">
            <a:avLst/>
          </a:prstGeom>
        </p:spPr>
        <p:txBody>
          <a:bodyPr lIns="91425" tIns="91425" rIns="91425" bIns="91425" anchor="t" anchorCtr="0">
            <a:noAutofit/>
          </a:bodyPr>
          <a:lstStyle/>
          <a:p>
            <a:pPr lvl="0" rtl="0">
              <a:lnSpc>
                <a:spcPct val="115000"/>
              </a:lnSpc>
              <a:spcBef>
                <a:spcPts val="0"/>
              </a:spcBef>
              <a:spcAft>
                <a:spcPts val="0"/>
              </a:spcAft>
              <a:buNone/>
            </a:pPr>
            <a:r>
              <a:rPr lang="en" sz="1800" b="1"/>
              <a:t>Building Cost</a:t>
            </a:r>
          </a:p>
          <a:p>
            <a:pPr lvl="0" rtl="0">
              <a:lnSpc>
                <a:spcPct val="115000"/>
              </a:lnSpc>
              <a:spcBef>
                <a:spcPts val="0"/>
              </a:spcBef>
              <a:spcAft>
                <a:spcPts val="0"/>
              </a:spcAft>
              <a:buNone/>
            </a:pPr>
            <a:r>
              <a:rPr lang="en" sz="1800"/>
              <a:t>$750,000</a:t>
            </a:r>
          </a:p>
          <a:p>
            <a:pPr lvl="0" rtl="0">
              <a:lnSpc>
                <a:spcPct val="115000"/>
              </a:lnSpc>
              <a:spcBef>
                <a:spcPts val="0"/>
              </a:spcBef>
              <a:spcAft>
                <a:spcPts val="0"/>
              </a:spcAft>
              <a:buNone/>
            </a:pPr>
            <a:r>
              <a:rPr lang="en" sz="1800" b="1"/>
              <a:t>Hard Cost</a:t>
            </a:r>
          </a:p>
          <a:p>
            <a:pPr lvl="0">
              <a:lnSpc>
                <a:spcPct val="115000"/>
              </a:lnSpc>
              <a:spcBef>
                <a:spcPts val="0"/>
              </a:spcBef>
              <a:spcAft>
                <a:spcPts val="0"/>
              </a:spcAft>
              <a:buNone/>
            </a:pPr>
            <a:r>
              <a:rPr lang="en" sz="1800"/>
              <a:t>$450,000</a:t>
            </a:r>
          </a:p>
          <a:p>
            <a:pPr lvl="0" rtl="0">
              <a:lnSpc>
                <a:spcPct val="115000"/>
              </a:lnSpc>
              <a:spcBef>
                <a:spcPts val="0"/>
              </a:spcBef>
              <a:spcAft>
                <a:spcPts val="0"/>
              </a:spcAft>
              <a:buNone/>
            </a:pPr>
            <a:r>
              <a:rPr lang="en" sz="1800" b="1"/>
              <a:t>Soft Cost</a:t>
            </a:r>
          </a:p>
          <a:p>
            <a:pPr lvl="0" rtl="0">
              <a:lnSpc>
                <a:spcPct val="115000"/>
              </a:lnSpc>
              <a:spcBef>
                <a:spcPts val="0"/>
              </a:spcBef>
              <a:spcAft>
                <a:spcPts val="0"/>
              </a:spcAft>
              <a:buNone/>
            </a:pPr>
            <a:r>
              <a:rPr lang="en" sz="1800"/>
              <a:t>$45,000 </a:t>
            </a:r>
          </a:p>
          <a:p>
            <a:pPr lvl="0" rtl="0">
              <a:lnSpc>
                <a:spcPct val="115000"/>
              </a:lnSpc>
              <a:spcBef>
                <a:spcPts val="0"/>
              </a:spcBef>
              <a:spcAft>
                <a:spcPts val="0"/>
              </a:spcAft>
              <a:buNone/>
            </a:pPr>
            <a:r>
              <a:rPr lang="en" sz="1800" b="1"/>
              <a:t>Marketing</a:t>
            </a:r>
          </a:p>
          <a:p>
            <a:pPr lvl="0" rtl="0">
              <a:lnSpc>
                <a:spcPct val="115000"/>
              </a:lnSpc>
              <a:spcBef>
                <a:spcPts val="0"/>
              </a:spcBef>
              <a:spcAft>
                <a:spcPts val="0"/>
              </a:spcAft>
              <a:buNone/>
            </a:pPr>
            <a:r>
              <a:rPr lang="en" sz="1800"/>
              <a:t>$100,000</a:t>
            </a:r>
          </a:p>
          <a:p>
            <a:pPr lvl="0" rtl="0">
              <a:lnSpc>
                <a:spcPct val="115000"/>
              </a:lnSpc>
              <a:spcBef>
                <a:spcPts val="0"/>
              </a:spcBef>
              <a:spcAft>
                <a:spcPts val="0"/>
              </a:spcAft>
              <a:buNone/>
            </a:pPr>
            <a:r>
              <a:rPr lang="en" sz="1800" b="1"/>
              <a:t>TPC</a:t>
            </a:r>
          </a:p>
          <a:p>
            <a:pPr lvl="0">
              <a:lnSpc>
                <a:spcPct val="115000"/>
              </a:lnSpc>
              <a:spcBef>
                <a:spcPts val="0"/>
              </a:spcBef>
              <a:spcAft>
                <a:spcPts val="0"/>
              </a:spcAft>
              <a:buNone/>
            </a:pPr>
            <a:r>
              <a:rPr lang="en" sz="1800"/>
              <a:t>$1,345,000</a:t>
            </a:r>
          </a:p>
        </p:txBody>
      </p:sp>
      <p:sp>
        <p:nvSpPr>
          <p:cNvPr id="361" name="Shape 361"/>
          <p:cNvSpPr txBox="1"/>
          <p:nvPr/>
        </p:nvSpPr>
        <p:spPr>
          <a:xfrm>
            <a:off x="2815850" y="1382825"/>
            <a:ext cx="4882500" cy="3179400"/>
          </a:xfrm>
          <a:prstGeom prst="rect">
            <a:avLst/>
          </a:prstGeom>
          <a:noFill/>
          <a:ln>
            <a:noFill/>
          </a:ln>
        </p:spPr>
        <p:txBody>
          <a:bodyPr lIns="91425" tIns="91425" rIns="91425" bIns="91425" anchor="t" anchorCtr="0">
            <a:noAutofit/>
          </a:bodyPr>
          <a:lstStyle/>
          <a:p>
            <a:pPr lvl="0">
              <a:spcBef>
                <a:spcPts val="0"/>
              </a:spcBef>
              <a:buNone/>
            </a:pPr>
            <a:r>
              <a:rPr lang="en" sz="1800" b="1">
                <a:solidFill>
                  <a:schemeClr val="accent3"/>
                </a:solidFill>
                <a:latin typeface="Average"/>
                <a:ea typeface="Average"/>
                <a:cs typeface="Average"/>
                <a:sym typeface="Average"/>
              </a:rPr>
              <a:t>Gross Income</a:t>
            </a:r>
          </a:p>
          <a:p>
            <a:pPr lvl="0">
              <a:spcBef>
                <a:spcPts val="0"/>
              </a:spcBef>
              <a:buNone/>
            </a:pPr>
            <a:r>
              <a:rPr lang="en" sz="1800">
                <a:solidFill>
                  <a:schemeClr val="accent3"/>
                </a:solidFill>
                <a:latin typeface="Average"/>
                <a:ea typeface="Average"/>
                <a:cs typeface="Average"/>
                <a:sym typeface="Average"/>
              </a:rPr>
              <a:t>$330,000.00</a:t>
            </a:r>
          </a:p>
          <a:p>
            <a:pPr lvl="0">
              <a:spcBef>
                <a:spcPts val="0"/>
              </a:spcBef>
              <a:buNone/>
            </a:pPr>
            <a:endParaRPr sz="1800" b="1">
              <a:solidFill>
                <a:schemeClr val="accent3"/>
              </a:solidFill>
              <a:latin typeface="Average"/>
              <a:ea typeface="Average"/>
              <a:cs typeface="Average"/>
              <a:sym typeface="Average"/>
            </a:endParaRPr>
          </a:p>
          <a:p>
            <a:pPr lvl="0">
              <a:spcBef>
                <a:spcPts val="0"/>
              </a:spcBef>
              <a:buNone/>
            </a:pPr>
            <a:r>
              <a:rPr lang="en" sz="1800" b="1">
                <a:solidFill>
                  <a:schemeClr val="accent3"/>
                </a:solidFill>
                <a:latin typeface="Average"/>
                <a:ea typeface="Average"/>
                <a:cs typeface="Average"/>
                <a:sym typeface="Average"/>
              </a:rPr>
              <a:t>Payment: $102,713.40</a:t>
            </a:r>
          </a:p>
          <a:p>
            <a:pPr lvl="0">
              <a:spcBef>
                <a:spcPts val="0"/>
              </a:spcBef>
              <a:buNone/>
            </a:pPr>
            <a:endParaRPr sz="1800">
              <a:solidFill>
                <a:schemeClr val="accent3"/>
              </a:solidFill>
              <a:latin typeface="Average"/>
              <a:ea typeface="Average"/>
              <a:cs typeface="Average"/>
              <a:sym typeface="Average"/>
            </a:endParaRPr>
          </a:p>
          <a:p>
            <a:pPr lvl="0">
              <a:spcBef>
                <a:spcPts val="0"/>
              </a:spcBef>
              <a:buNone/>
            </a:pPr>
            <a:r>
              <a:rPr lang="en" sz="1800">
                <a:solidFill>
                  <a:schemeClr val="accent3"/>
                </a:solidFill>
                <a:latin typeface="Average"/>
                <a:ea typeface="Average"/>
                <a:cs typeface="Average"/>
                <a:sym typeface="Average"/>
              </a:rPr>
              <a:t>Expenses: $9,900.00</a:t>
            </a:r>
          </a:p>
          <a:p>
            <a:pPr lvl="0">
              <a:spcBef>
                <a:spcPts val="0"/>
              </a:spcBef>
              <a:buNone/>
            </a:pPr>
            <a:endParaRPr sz="1800">
              <a:solidFill>
                <a:schemeClr val="accent3"/>
              </a:solidFill>
              <a:latin typeface="Average"/>
              <a:ea typeface="Average"/>
              <a:cs typeface="Average"/>
              <a:sym typeface="Average"/>
            </a:endParaRPr>
          </a:p>
          <a:p>
            <a:pPr lvl="0">
              <a:spcBef>
                <a:spcPts val="0"/>
              </a:spcBef>
              <a:buNone/>
            </a:pPr>
            <a:r>
              <a:rPr lang="en" sz="1800">
                <a:solidFill>
                  <a:schemeClr val="accent3"/>
                </a:solidFill>
                <a:latin typeface="Average"/>
                <a:ea typeface="Average"/>
                <a:cs typeface="Average"/>
                <a:sym typeface="Average"/>
              </a:rPr>
              <a:t>NOI: $217,386.60</a:t>
            </a:r>
          </a:p>
          <a:p>
            <a:pPr lvl="0">
              <a:spcBef>
                <a:spcPts val="0"/>
              </a:spcBef>
              <a:buNone/>
            </a:pPr>
            <a:endParaRPr sz="1800">
              <a:solidFill>
                <a:schemeClr val="accent3"/>
              </a:solidFill>
              <a:latin typeface="Average"/>
              <a:ea typeface="Average"/>
              <a:cs typeface="Average"/>
              <a:sym typeface="Average"/>
            </a:endParaRPr>
          </a:p>
          <a:p>
            <a:pPr lvl="0">
              <a:spcBef>
                <a:spcPts val="0"/>
              </a:spcBef>
              <a:buNone/>
            </a:pPr>
            <a:r>
              <a:rPr lang="en" sz="1800">
                <a:solidFill>
                  <a:schemeClr val="accent3"/>
                </a:solidFill>
                <a:latin typeface="Average"/>
                <a:ea typeface="Average"/>
                <a:cs typeface="Average"/>
                <a:sym typeface="Average"/>
              </a:rPr>
              <a:t>Sale Price at 8% CAP Rate = $2,717,332.50</a:t>
            </a:r>
          </a:p>
          <a:p>
            <a:pPr lvl="0">
              <a:spcBef>
                <a:spcPts val="0"/>
              </a:spcBef>
              <a:buNone/>
            </a:pPr>
            <a:endParaRPr sz="1800">
              <a:solidFill>
                <a:schemeClr val="accent3"/>
              </a:solidFill>
              <a:latin typeface="Average"/>
              <a:ea typeface="Average"/>
              <a:cs typeface="Average"/>
              <a:sym typeface="Average"/>
            </a:endParaRPr>
          </a:p>
        </p:txBody>
      </p:sp>
      <p:pic>
        <p:nvPicPr>
          <p:cNvPr id="362" name="Shape 362"/>
          <p:cNvPicPr preferRelativeResize="0"/>
          <p:nvPr/>
        </p:nvPicPr>
        <p:blipFill>
          <a:blip r:embed="rId3">
            <a:alphaModFix/>
          </a:blip>
          <a:stretch>
            <a:fillRect/>
          </a:stretch>
        </p:blipFill>
        <p:spPr>
          <a:xfrm>
            <a:off x="5342200" y="1524000"/>
            <a:ext cx="3573200" cy="2031574"/>
          </a:xfrm>
          <a:prstGeom prst="rect">
            <a:avLst/>
          </a:prstGeom>
          <a:noFill/>
          <a:ln>
            <a:no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366"/>
        <p:cNvGrpSpPr/>
        <p:nvPr/>
      </p:nvGrpSpPr>
      <p:grpSpPr>
        <a:xfrm>
          <a:off x="0" y="0"/>
          <a:ext cx="0" cy="0"/>
          <a:chOff x="0" y="0"/>
          <a:chExt cx="0" cy="0"/>
        </a:xfrm>
      </p:grpSpPr>
      <p:pic>
        <p:nvPicPr>
          <p:cNvPr id="367" name="Shape 367" descr="5DIV5764.jpg"/>
          <p:cNvPicPr preferRelativeResize="0"/>
          <p:nvPr/>
        </p:nvPicPr>
        <p:blipFill rotWithShape="1">
          <a:blip r:embed="rId3">
            <a:alphaModFix/>
          </a:blip>
          <a:srcRect l="8457" r="20114"/>
          <a:stretch/>
        </p:blipFill>
        <p:spPr>
          <a:xfrm>
            <a:off x="2258400" y="0"/>
            <a:ext cx="5431975" cy="5072550"/>
          </a:xfrm>
          <a:prstGeom prst="rect">
            <a:avLst/>
          </a:prstGeom>
          <a:noFill/>
          <a:ln>
            <a:noFill/>
          </a:ln>
        </p:spPr>
      </p:pic>
      <p:sp>
        <p:nvSpPr>
          <p:cNvPr id="368" name="Shape 368"/>
          <p:cNvSpPr txBox="1"/>
          <p:nvPr/>
        </p:nvSpPr>
        <p:spPr>
          <a:xfrm>
            <a:off x="1868212" y="4599600"/>
            <a:ext cx="6810600" cy="794700"/>
          </a:xfrm>
          <a:prstGeom prst="rect">
            <a:avLst/>
          </a:prstGeom>
          <a:noFill/>
          <a:ln>
            <a:noFill/>
          </a:ln>
        </p:spPr>
        <p:txBody>
          <a:bodyPr lIns="91425" tIns="91425" rIns="91425" bIns="91425" anchor="t" anchorCtr="0">
            <a:noAutofit/>
          </a:bodyPr>
          <a:lstStyle/>
          <a:p>
            <a:pPr lvl="0" algn="ctr">
              <a:spcBef>
                <a:spcPts val="0"/>
              </a:spcBef>
              <a:buNone/>
            </a:pPr>
            <a:r>
              <a:rPr lang="en" b="1"/>
              <a:t>Thank You!</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311700" y="445025"/>
            <a:ext cx="8520600" cy="623400"/>
          </a:xfrm>
          <a:prstGeom prst="rect">
            <a:avLst/>
          </a:prstGeom>
        </p:spPr>
        <p:txBody>
          <a:bodyPr lIns="91425" tIns="91425" rIns="91425" bIns="91425" anchor="t" anchorCtr="0">
            <a:noAutofit/>
          </a:bodyPr>
          <a:lstStyle/>
          <a:p>
            <a:pPr lvl="0">
              <a:spcBef>
                <a:spcPts val="0"/>
              </a:spcBef>
              <a:buNone/>
            </a:pPr>
            <a:r>
              <a:rPr lang="en">
                <a:solidFill>
                  <a:schemeClr val="accent2"/>
                </a:solidFill>
              </a:rPr>
              <a:t>What We Did </a:t>
            </a:r>
          </a:p>
        </p:txBody>
      </p:sp>
      <p:sp>
        <p:nvSpPr>
          <p:cNvPr id="128" name="Shape 128"/>
          <p:cNvSpPr txBox="1">
            <a:spLocks noGrp="1"/>
          </p:cNvSpPr>
          <p:nvPr>
            <p:ph type="body" idx="1"/>
          </p:nvPr>
        </p:nvSpPr>
        <p:spPr>
          <a:xfrm>
            <a:off x="311700" y="1152475"/>
            <a:ext cx="3999900" cy="3416400"/>
          </a:xfrm>
          <a:prstGeom prst="rect">
            <a:avLst/>
          </a:prstGeom>
        </p:spPr>
        <p:txBody>
          <a:bodyPr lIns="91425" tIns="91425" rIns="91425" bIns="91425" anchor="t" anchorCtr="0">
            <a:noAutofit/>
          </a:bodyPr>
          <a:lstStyle/>
          <a:p>
            <a:pPr marL="457200" lvl="0" indent="-342900" rtl="0">
              <a:spcBef>
                <a:spcPts val="0"/>
              </a:spcBef>
              <a:buSzPct val="100000"/>
            </a:pPr>
            <a:r>
              <a:rPr lang="en" sz="1800"/>
              <a:t>Lectures about all aspects of real estate development</a:t>
            </a:r>
          </a:p>
          <a:p>
            <a:pPr marL="457200" lvl="0" indent="-342900" rtl="0">
              <a:spcBef>
                <a:spcPts val="0"/>
              </a:spcBef>
              <a:buSzPct val="100000"/>
            </a:pPr>
            <a:r>
              <a:rPr lang="en" sz="1800"/>
              <a:t>Developers of the property on 13th Street and University Place gave us a lecture about their project </a:t>
            </a:r>
          </a:p>
          <a:p>
            <a:pPr marL="457200" lvl="0" indent="-342900" rtl="0">
              <a:spcBef>
                <a:spcPts val="0"/>
              </a:spcBef>
              <a:buSzPct val="100000"/>
            </a:pPr>
            <a:r>
              <a:rPr lang="en" sz="1800"/>
              <a:t>Lots of Field Trips </a:t>
            </a:r>
          </a:p>
          <a:p>
            <a:pPr marL="457200" lvl="0" indent="-342900">
              <a:spcBef>
                <a:spcPts val="0"/>
              </a:spcBef>
              <a:buSzPct val="100000"/>
            </a:pPr>
            <a:r>
              <a:rPr lang="en" sz="1800"/>
              <a:t>Learned how to find a property and vision an idea to build a development</a:t>
            </a:r>
          </a:p>
        </p:txBody>
      </p:sp>
      <p:pic>
        <p:nvPicPr>
          <p:cNvPr id="129" name="Shape 129"/>
          <p:cNvPicPr preferRelativeResize="0"/>
          <p:nvPr/>
        </p:nvPicPr>
        <p:blipFill>
          <a:blip r:embed="rId3">
            <a:alphaModFix/>
          </a:blip>
          <a:stretch>
            <a:fillRect/>
          </a:stretch>
        </p:blipFill>
        <p:spPr>
          <a:xfrm>
            <a:off x="5146875" y="259525"/>
            <a:ext cx="3177150" cy="4765725"/>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490250" y="526350"/>
            <a:ext cx="5604000" cy="4090800"/>
          </a:xfrm>
          <a:prstGeom prst="rect">
            <a:avLst/>
          </a:prstGeom>
        </p:spPr>
        <p:txBody>
          <a:bodyPr lIns="91425" tIns="91425" rIns="91425" bIns="91425" anchor="ctr" anchorCtr="0">
            <a:noAutofit/>
          </a:bodyPr>
          <a:lstStyle/>
          <a:p>
            <a:pPr lvl="0">
              <a:spcBef>
                <a:spcPts val="0"/>
              </a:spcBef>
              <a:buNone/>
            </a:pPr>
            <a:r>
              <a:rPr lang="en"/>
              <a:t>Our Field Trips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501125" y="255600"/>
            <a:ext cx="8520600" cy="623400"/>
          </a:xfrm>
          <a:prstGeom prst="rect">
            <a:avLst/>
          </a:prstGeom>
        </p:spPr>
        <p:txBody>
          <a:bodyPr lIns="91425" tIns="91425" rIns="91425" bIns="91425" anchor="t" anchorCtr="0">
            <a:noAutofit/>
          </a:bodyPr>
          <a:lstStyle/>
          <a:p>
            <a:pPr lvl="0">
              <a:spcBef>
                <a:spcPts val="0"/>
              </a:spcBef>
              <a:buNone/>
            </a:pPr>
            <a:r>
              <a:rPr lang="en">
                <a:solidFill>
                  <a:schemeClr val="accent2"/>
                </a:solidFill>
              </a:rPr>
              <a:t>Silverstein Properties </a:t>
            </a:r>
          </a:p>
        </p:txBody>
      </p:sp>
      <p:pic>
        <p:nvPicPr>
          <p:cNvPr id="140" name="Shape 140"/>
          <p:cNvPicPr preferRelativeResize="0"/>
          <p:nvPr/>
        </p:nvPicPr>
        <p:blipFill>
          <a:blip r:embed="rId3">
            <a:alphaModFix/>
          </a:blip>
          <a:stretch>
            <a:fillRect/>
          </a:stretch>
        </p:blipFill>
        <p:spPr>
          <a:xfrm>
            <a:off x="5034825" y="346199"/>
            <a:ext cx="3699353" cy="2080878"/>
          </a:xfrm>
          <a:prstGeom prst="rect">
            <a:avLst/>
          </a:prstGeom>
          <a:noFill/>
          <a:ln>
            <a:noFill/>
          </a:ln>
        </p:spPr>
      </p:pic>
      <p:pic>
        <p:nvPicPr>
          <p:cNvPr id="141" name="Shape 141"/>
          <p:cNvPicPr preferRelativeResize="0"/>
          <p:nvPr/>
        </p:nvPicPr>
        <p:blipFill>
          <a:blip r:embed="rId4">
            <a:alphaModFix/>
          </a:blip>
          <a:stretch>
            <a:fillRect/>
          </a:stretch>
        </p:blipFill>
        <p:spPr>
          <a:xfrm>
            <a:off x="692400" y="3100824"/>
            <a:ext cx="3581214" cy="2014424"/>
          </a:xfrm>
          <a:prstGeom prst="rect">
            <a:avLst/>
          </a:prstGeom>
          <a:noFill/>
          <a:ln>
            <a:noFill/>
          </a:ln>
        </p:spPr>
      </p:pic>
      <p:pic>
        <p:nvPicPr>
          <p:cNvPr id="142" name="Shape 142"/>
          <p:cNvPicPr preferRelativeResize="0"/>
          <p:nvPr/>
        </p:nvPicPr>
        <p:blipFill>
          <a:blip r:embed="rId5">
            <a:alphaModFix/>
          </a:blip>
          <a:stretch>
            <a:fillRect/>
          </a:stretch>
        </p:blipFill>
        <p:spPr>
          <a:xfrm>
            <a:off x="351825" y="837987"/>
            <a:ext cx="3288750" cy="2193599"/>
          </a:xfrm>
          <a:prstGeom prst="rect">
            <a:avLst/>
          </a:prstGeom>
          <a:noFill/>
          <a:ln>
            <a:noFill/>
          </a:ln>
        </p:spPr>
      </p:pic>
      <p:pic>
        <p:nvPicPr>
          <p:cNvPr id="143" name="Shape 143"/>
          <p:cNvPicPr preferRelativeResize="0"/>
          <p:nvPr/>
        </p:nvPicPr>
        <p:blipFill>
          <a:blip r:embed="rId6">
            <a:alphaModFix/>
          </a:blip>
          <a:stretch>
            <a:fillRect/>
          </a:stretch>
        </p:blipFill>
        <p:spPr>
          <a:xfrm>
            <a:off x="4698499" y="2595424"/>
            <a:ext cx="3531199" cy="2355325"/>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311700" y="445025"/>
            <a:ext cx="8520600" cy="623400"/>
          </a:xfrm>
          <a:prstGeom prst="rect">
            <a:avLst/>
          </a:prstGeom>
        </p:spPr>
        <p:txBody>
          <a:bodyPr lIns="91425" tIns="91425" rIns="91425" bIns="91425" anchor="t" anchorCtr="0">
            <a:noAutofit/>
          </a:bodyPr>
          <a:lstStyle/>
          <a:p>
            <a:pPr lvl="0">
              <a:spcBef>
                <a:spcPts val="0"/>
              </a:spcBef>
              <a:buNone/>
            </a:pPr>
            <a:r>
              <a:rPr lang="en">
                <a:solidFill>
                  <a:schemeClr val="accent2"/>
                </a:solidFill>
              </a:rPr>
              <a:t>Oculus </a:t>
            </a:r>
          </a:p>
        </p:txBody>
      </p:sp>
      <p:pic>
        <p:nvPicPr>
          <p:cNvPr id="149" name="Shape 149"/>
          <p:cNvPicPr preferRelativeResize="0"/>
          <p:nvPr/>
        </p:nvPicPr>
        <p:blipFill>
          <a:blip r:embed="rId3">
            <a:alphaModFix/>
          </a:blip>
          <a:stretch>
            <a:fillRect/>
          </a:stretch>
        </p:blipFill>
        <p:spPr>
          <a:xfrm>
            <a:off x="3140837" y="157750"/>
            <a:ext cx="2793026" cy="2094777"/>
          </a:xfrm>
          <a:prstGeom prst="rect">
            <a:avLst/>
          </a:prstGeom>
          <a:noFill/>
          <a:ln>
            <a:noFill/>
          </a:ln>
        </p:spPr>
      </p:pic>
      <p:pic>
        <p:nvPicPr>
          <p:cNvPr id="150" name="Shape 150"/>
          <p:cNvPicPr preferRelativeResize="0"/>
          <p:nvPr/>
        </p:nvPicPr>
        <p:blipFill>
          <a:blip r:embed="rId4">
            <a:alphaModFix/>
          </a:blip>
          <a:stretch>
            <a:fillRect/>
          </a:stretch>
        </p:blipFill>
        <p:spPr>
          <a:xfrm>
            <a:off x="152400" y="1220825"/>
            <a:ext cx="2733423" cy="3644565"/>
          </a:xfrm>
          <a:prstGeom prst="rect">
            <a:avLst/>
          </a:prstGeom>
          <a:noFill/>
          <a:ln>
            <a:noFill/>
          </a:ln>
        </p:spPr>
      </p:pic>
      <p:pic>
        <p:nvPicPr>
          <p:cNvPr id="151" name="Shape 151"/>
          <p:cNvPicPr preferRelativeResize="0"/>
          <p:nvPr/>
        </p:nvPicPr>
        <p:blipFill>
          <a:blip r:embed="rId5">
            <a:alphaModFix/>
          </a:blip>
          <a:stretch>
            <a:fillRect/>
          </a:stretch>
        </p:blipFill>
        <p:spPr>
          <a:xfrm>
            <a:off x="3058236" y="2752377"/>
            <a:ext cx="2998252" cy="1999834"/>
          </a:xfrm>
          <a:prstGeom prst="rect">
            <a:avLst/>
          </a:prstGeom>
          <a:noFill/>
          <a:ln>
            <a:noFill/>
          </a:ln>
        </p:spPr>
      </p:pic>
      <p:pic>
        <p:nvPicPr>
          <p:cNvPr id="152" name="Shape 152"/>
          <p:cNvPicPr preferRelativeResize="0"/>
          <p:nvPr/>
        </p:nvPicPr>
        <p:blipFill>
          <a:blip r:embed="rId6">
            <a:alphaModFix/>
          </a:blip>
          <a:stretch>
            <a:fillRect/>
          </a:stretch>
        </p:blipFill>
        <p:spPr>
          <a:xfrm>
            <a:off x="6228901" y="643912"/>
            <a:ext cx="2802726" cy="3736968"/>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311700" y="368825"/>
            <a:ext cx="8520600" cy="623400"/>
          </a:xfrm>
          <a:prstGeom prst="rect">
            <a:avLst/>
          </a:prstGeom>
        </p:spPr>
        <p:txBody>
          <a:bodyPr lIns="91425" tIns="91425" rIns="91425" bIns="91425" anchor="t" anchorCtr="0">
            <a:noAutofit/>
          </a:bodyPr>
          <a:lstStyle/>
          <a:p>
            <a:pPr lvl="0">
              <a:spcBef>
                <a:spcPts val="0"/>
              </a:spcBef>
              <a:buNone/>
            </a:pPr>
            <a:r>
              <a:rPr lang="en">
                <a:solidFill>
                  <a:schemeClr val="dk1"/>
                </a:solidFill>
              </a:rPr>
              <a:t>4 World Trade Center</a:t>
            </a:r>
          </a:p>
        </p:txBody>
      </p:sp>
      <p:pic>
        <p:nvPicPr>
          <p:cNvPr id="158" name="Shape 158"/>
          <p:cNvPicPr preferRelativeResize="0"/>
          <p:nvPr/>
        </p:nvPicPr>
        <p:blipFill>
          <a:blip r:embed="rId3">
            <a:alphaModFix/>
          </a:blip>
          <a:stretch>
            <a:fillRect/>
          </a:stretch>
        </p:blipFill>
        <p:spPr>
          <a:xfrm>
            <a:off x="6782449" y="217825"/>
            <a:ext cx="2219646" cy="2959528"/>
          </a:xfrm>
          <a:prstGeom prst="rect">
            <a:avLst/>
          </a:prstGeom>
          <a:noFill/>
          <a:ln>
            <a:noFill/>
          </a:ln>
        </p:spPr>
      </p:pic>
      <p:pic>
        <p:nvPicPr>
          <p:cNvPr id="159" name="Shape 159"/>
          <p:cNvPicPr preferRelativeResize="0"/>
          <p:nvPr/>
        </p:nvPicPr>
        <p:blipFill>
          <a:blip r:embed="rId4">
            <a:alphaModFix/>
          </a:blip>
          <a:stretch>
            <a:fillRect/>
          </a:stretch>
        </p:blipFill>
        <p:spPr>
          <a:xfrm>
            <a:off x="1116648" y="934200"/>
            <a:ext cx="2075873" cy="1384525"/>
          </a:xfrm>
          <a:prstGeom prst="rect">
            <a:avLst/>
          </a:prstGeom>
          <a:noFill/>
          <a:ln>
            <a:noFill/>
          </a:ln>
        </p:spPr>
      </p:pic>
      <p:pic>
        <p:nvPicPr>
          <p:cNvPr id="160" name="Shape 160"/>
          <p:cNvPicPr preferRelativeResize="0"/>
          <p:nvPr/>
        </p:nvPicPr>
        <p:blipFill>
          <a:blip r:embed="rId5">
            <a:alphaModFix/>
          </a:blip>
          <a:stretch>
            <a:fillRect/>
          </a:stretch>
        </p:blipFill>
        <p:spPr>
          <a:xfrm>
            <a:off x="6157775" y="3251587"/>
            <a:ext cx="2378728" cy="1784046"/>
          </a:xfrm>
          <a:prstGeom prst="rect">
            <a:avLst/>
          </a:prstGeom>
          <a:noFill/>
          <a:ln>
            <a:noFill/>
          </a:ln>
        </p:spPr>
      </p:pic>
      <p:pic>
        <p:nvPicPr>
          <p:cNvPr id="161" name="Shape 161"/>
          <p:cNvPicPr preferRelativeResize="0"/>
          <p:nvPr/>
        </p:nvPicPr>
        <p:blipFill>
          <a:blip r:embed="rId6">
            <a:alphaModFix/>
          </a:blip>
          <a:stretch>
            <a:fillRect/>
          </a:stretch>
        </p:blipFill>
        <p:spPr>
          <a:xfrm>
            <a:off x="4602723" y="2442275"/>
            <a:ext cx="1555046" cy="2073425"/>
          </a:xfrm>
          <a:prstGeom prst="rect">
            <a:avLst/>
          </a:prstGeom>
          <a:noFill/>
          <a:ln>
            <a:noFill/>
          </a:ln>
        </p:spPr>
      </p:pic>
      <p:pic>
        <p:nvPicPr>
          <p:cNvPr id="162" name="Shape 162"/>
          <p:cNvPicPr preferRelativeResize="0"/>
          <p:nvPr/>
        </p:nvPicPr>
        <p:blipFill>
          <a:blip r:embed="rId7">
            <a:alphaModFix/>
          </a:blip>
          <a:stretch>
            <a:fillRect/>
          </a:stretch>
        </p:blipFill>
        <p:spPr>
          <a:xfrm>
            <a:off x="4982075" y="312397"/>
            <a:ext cx="1450771" cy="1934372"/>
          </a:xfrm>
          <a:prstGeom prst="rect">
            <a:avLst/>
          </a:prstGeom>
          <a:noFill/>
          <a:ln>
            <a:noFill/>
          </a:ln>
        </p:spPr>
      </p:pic>
      <p:pic>
        <p:nvPicPr>
          <p:cNvPr id="163" name="Shape 163" descr="5DIV5839.jpg"/>
          <p:cNvPicPr preferRelativeResize="0"/>
          <p:nvPr/>
        </p:nvPicPr>
        <p:blipFill>
          <a:blip r:embed="rId8">
            <a:alphaModFix/>
          </a:blip>
          <a:stretch>
            <a:fillRect/>
          </a:stretch>
        </p:blipFill>
        <p:spPr>
          <a:xfrm>
            <a:off x="102974" y="2318725"/>
            <a:ext cx="4516825" cy="3012725"/>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311700" y="290025"/>
            <a:ext cx="8520600" cy="623400"/>
          </a:xfrm>
          <a:prstGeom prst="rect">
            <a:avLst/>
          </a:prstGeom>
        </p:spPr>
        <p:txBody>
          <a:bodyPr lIns="91425" tIns="91425" rIns="91425" bIns="91425" anchor="t" anchorCtr="0">
            <a:noAutofit/>
          </a:bodyPr>
          <a:lstStyle/>
          <a:p>
            <a:pPr lvl="0">
              <a:spcBef>
                <a:spcPts val="0"/>
              </a:spcBef>
              <a:buNone/>
            </a:pPr>
            <a:r>
              <a:rPr lang="en">
                <a:solidFill>
                  <a:schemeClr val="accent2"/>
                </a:solidFill>
              </a:rPr>
              <a:t>Bank of America Tower</a:t>
            </a:r>
          </a:p>
        </p:txBody>
      </p:sp>
      <p:pic>
        <p:nvPicPr>
          <p:cNvPr id="169" name="Shape 169"/>
          <p:cNvPicPr preferRelativeResize="0"/>
          <p:nvPr/>
        </p:nvPicPr>
        <p:blipFill>
          <a:blip r:embed="rId3">
            <a:alphaModFix/>
          </a:blip>
          <a:stretch>
            <a:fillRect/>
          </a:stretch>
        </p:blipFill>
        <p:spPr>
          <a:xfrm>
            <a:off x="841225" y="913425"/>
            <a:ext cx="2119859" cy="3770275"/>
          </a:xfrm>
          <a:prstGeom prst="rect">
            <a:avLst/>
          </a:prstGeom>
          <a:noFill/>
          <a:ln>
            <a:noFill/>
          </a:ln>
        </p:spPr>
      </p:pic>
      <p:sp>
        <p:nvSpPr>
          <p:cNvPr id="170" name="Shape 170"/>
          <p:cNvSpPr txBox="1"/>
          <p:nvPr/>
        </p:nvSpPr>
        <p:spPr>
          <a:xfrm>
            <a:off x="841225" y="4683700"/>
            <a:ext cx="2223900" cy="241200"/>
          </a:xfrm>
          <a:prstGeom prst="rect">
            <a:avLst/>
          </a:prstGeom>
          <a:noFill/>
          <a:ln>
            <a:noFill/>
          </a:ln>
        </p:spPr>
        <p:txBody>
          <a:bodyPr lIns="91425" tIns="91425" rIns="91425" bIns="91425" anchor="t" anchorCtr="0">
            <a:noAutofit/>
          </a:bodyPr>
          <a:lstStyle/>
          <a:p>
            <a:pPr lvl="0">
              <a:spcBef>
                <a:spcPts val="0"/>
              </a:spcBef>
              <a:buNone/>
            </a:pPr>
            <a:r>
              <a:rPr lang="en"/>
              <a:t>The view from the tower</a:t>
            </a:r>
          </a:p>
        </p:txBody>
      </p:sp>
      <p:pic>
        <p:nvPicPr>
          <p:cNvPr id="171" name="Shape 171"/>
          <p:cNvPicPr preferRelativeResize="0"/>
          <p:nvPr/>
        </p:nvPicPr>
        <p:blipFill rotWithShape="1">
          <a:blip r:embed="rId4">
            <a:alphaModFix/>
          </a:blip>
          <a:srcRect l="26889" t="60600" r="52189"/>
          <a:stretch/>
        </p:blipFill>
        <p:spPr>
          <a:xfrm>
            <a:off x="3096487" y="807023"/>
            <a:ext cx="2956051" cy="3131524"/>
          </a:xfrm>
          <a:prstGeom prst="rect">
            <a:avLst/>
          </a:prstGeom>
          <a:noFill/>
          <a:ln>
            <a:noFill/>
          </a:ln>
        </p:spPr>
      </p:pic>
      <p:pic>
        <p:nvPicPr>
          <p:cNvPr id="172" name="Shape 172"/>
          <p:cNvPicPr preferRelativeResize="0"/>
          <p:nvPr/>
        </p:nvPicPr>
        <p:blipFill>
          <a:blip r:embed="rId5">
            <a:alphaModFix/>
          </a:blip>
          <a:stretch>
            <a:fillRect/>
          </a:stretch>
        </p:blipFill>
        <p:spPr>
          <a:xfrm>
            <a:off x="6187950" y="913420"/>
            <a:ext cx="2956051" cy="1662778"/>
          </a:xfrm>
          <a:prstGeom prst="rect">
            <a:avLst/>
          </a:prstGeom>
          <a:noFill/>
          <a:ln>
            <a:noFill/>
          </a:ln>
        </p:spPr>
      </p:pic>
      <p:pic>
        <p:nvPicPr>
          <p:cNvPr id="173" name="Shape 173"/>
          <p:cNvPicPr preferRelativeResize="0"/>
          <p:nvPr/>
        </p:nvPicPr>
        <p:blipFill rotWithShape="1">
          <a:blip r:embed="rId6">
            <a:alphaModFix/>
          </a:blip>
          <a:srcRect l="26570" r="27610"/>
          <a:stretch/>
        </p:blipFill>
        <p:spPr>
          <a:xfrm rot="5400000">
            <a:off x="6457275" y="2412050"/>
            <a:ext cx="2366148" cy="2904799"/>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TotalTime>
  <Words>959</Words>
  <Application>Microsoft Macintosh PowerPoint</Application>
  <PresentationFormat>On-screen Show (16:9)</PresentationFormat>
  <Paragraphs>135</Paragraphs>
  <Slides>34</Slides>
  <Notes>34</Notes>
  <HiddenSlides>0</HiddenSlides>
  <MMClips>0</MMClips>
  <ScaleCrop>false</ScaleCrop>
  <HeadingPairs>
    <vt:vector size="4" baseType="variant">
      <vt:variant>
        <vt:lpstr>Design Template</vt:lpstr>
      </vt:variant>
      <vt:variant>
        <vt:i4>2</vt:i4>
      </vt:variant>
      <vt:variant>
        <vt:lpstr>Slide Titles</vt:lpstr>
      </vt:variant>
      <vt:variant>
        <vt:i4>34</vt:i4>
      </vt:variant>
    </vt:vector>
  </HeadingPairs>
  <TitlesOfParts>
    <vt:vector size="36" baseType="lpstr">
      <vt:lpstr>plum</vt:lpstr>
      <vt:lpstr>slate</vt:lpstr>
      <vt:lpstr>Real Estate: Design to Development</vt:lpstr>
      <vt:lpstr>All around the world!  </vt:lpstr>
      <vt:lpstr>Our Goals for this Class </vt:lpstr>
      <vt:lpstr>What We Did </vt:lpstr>
      <vt:lpstr>Our Field Trips </vt:lpstr>
      <vt:lpstr>Silverstein Properties </vt:lpstr>
      <vt:lpstr>Oculus </vt:lpstr>
      <vt:lpstr>4 World Trade Center</vt:lpstr>
      <vt:lpstr>Bank of America Tower</vt:lpstr>
      <vt:lpstr>High Line</vt:lpstr>
      <vt:lpstr>Rockefeller Center</vt:lpstr>
      <vt:lpstr>Fam Pics</vt:lpstr>
      <vt:lpstr>Student Projects </vt:lpstr>
      <vt:lpstr>2215 E Co Highway,  Santa Rosa Beach, FL 32459</vt:lpstr>
      <vt:lpstr>Seaside, Florida </vt:lpstr>
      <vt:lpstr>Stationary Food Stand  ~Seaside, Florida~</vt:lpstr>
      <vt:lpstr>Why</vt:lpstr>
      <vt:lpstr>Group 2 Members Who Aren’t Here</vt:lpstr>
      <vt:lpstr>Income/Cash Flow Gas Station</vt:lpstr>
      <vt:lpstr>Gas Station on 1149 Utica Ave, Brooklyn, NY</vt:lpstr>
      <vt:lpstr>Why We Chose This Location</vt:lpstr>
      <vt:lpstr>Slide 22</vt:lpstr>
      <vt:lpstr>Slide 23</vt:lpstr>
      <vt:lpstr>Residential Apartments </vt:lpstr>
      <vt:lpstr>Slide 25</vt:lpstr>
      <vt:lpstr>Slide 26</vt:lpstr>
      <vt:lpstr>Slide 27</vt:lpstr>
      <vt:lpstr>Slide 28</vt:lpstr>
      <vt:lpstr>y?</vt:lpstr>
      <vt:lpstr>Location</vt:lpstr>
      <vt:lpstr>Tenant</vt:lpstr>
      <vt:lpstr>Property</vt:lpstr>
      <vt:lpstr>Other Expenses</vt:lpstr>
      <vt:lpstr>Slide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Real Estate: Design to Development</dc:title>
  <cp:lastModifiedBy>Paola Curcio-KLeinman</cp:lastModifiedBy>
  <cp:revision>1</cp:revision>
  <dcterms:created xsi:type="dcterms:W3CDTF">2017-12-08T19:47:24Z</dcterms:created>
  <dcterms:modified xsi:type="dcterms:W3CDTF">2017-12-08T20:12:49Z</dcterms:modified>
</cp:coreProperties>
</file>